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6" r:id="rId6"/>
    <p:sldId id="257" r:id="rId7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542"/>
    <a:srgbClr val="1550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2" autoAdjust="0"/>
    <p:restoredTop sz="94660"/>
  </p:normalViewPr>
  <p:slideViewPr>
    <p:cSldViewPr snapToGrid="0">
      <p:cViewPr varScale="1">
        <p:scale>
          <a:sx n="46" d="100"/>
          <a:sy n="46" d="100"/>
        </p:scale>
        <p:origin x="192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71D9-A3ED-4836-88CB-E650B7956725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2903D-F749-48D7-B5A5-B23EF2BCB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9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71D9-A3ED-4836-88CB-E650B7956725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2903D-F749-48D7-B5A5-B23EF2BCB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5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71D9-A3ED-4836-88CB-E650B7956725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2903D-F749-48D7-B5A5-B23EF2BCB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8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71D9-A3ED-4836-88CB-E650B7956725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2903D-F749-48D7-B5A5-B23EF2BCB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3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71D9-A3ED-4836-88CB-E650B7956725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2903D-F749-48D7-B5A5-B23EF2BCB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0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71D9-A3ED-4836-88CB-E650B7956725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2903D-F749-48D7-B5A5-B23EF2BCB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6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71D9-A3ED-4836-88CB-E650B7956725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2903D-F749-48D7-B5A5-B23EF2BCB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2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71D9-A3ED-4836-88CB-E650B7956725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2903D-F749-48D7-B5A5-B23EF2BCB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5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71D9-A3ED-4836-88CB-E650B7956725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2903D-F749-48D7-B5A5-B23EF2BCB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0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71D9-A3ED-4836-88CB-E650B7956725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2903D-F749-48D7-B5A5-B23EF2BCB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0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71D9-A3ED-4836-88CB-E650B7956725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2903D-F749-48D7-B5A5-B23EF2BCB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2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571D9-A3ED-4836-88CB-E650B7956725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2903D-F749-48D7-B5A5-B23EF2BCB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1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, text, chat or text message&#10;&#10;Description automatically generated">
            <a:extLst>
              <a:ext uri="{FF2B5EF4-FFF2-40B4-BE49-F238E27FC236}">
                <a16:creationId xmlns:a16="http://schemas.microsoft.com/office/drawing/2014/main" id="{A7FB675C-A3CA-8104-35E0-7BF25FA2456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39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BF72D80-5BC8-957C-FB24-566ACC052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9826" y="3539612"/>
            <a:ext cx="3384755" cy="2381865"/>
          </a:xfrm>
        </p:spPr>
        <p:txBody>
          <a:bodyPr lIns="0" tIns="228600" rIns="347472" bIns="228600">
            <a:normAutofit/>
          </a:bodyPr>
          <a:lstStyle/>
          <a:p>
            <a:pPr algn="l"/>
            <a:r>
              <a:rPr lang="en-US" sz="2000" b="1" dirty="0">
                <a:solidFill>
                  <a:schemeClr val="bg1"/>
                </a:solidFill>
              </a:rPr>
              <a:t>What is [INSERT COMMISION NAME]?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</a:rPr>
              <a:t>[Insert State Service Commission Details]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0E369B6-0BE2-3A21-3EA9-2DA8C46AB302}"/>
              </a:ext>
            </a:extLst>
          </p:cNvPr>
          <p:cNvSpPr/>
          <p:nvPr/>
        </p:nvSpPr>
        <p:spPr>
          <a:xfrm>
            <a:off x="3947990" y="3539612"/>
            <a:ext cx="3824410" cy="2395728"/>
          </a:xfrm>
          <a:custGeom>
            <a:avLst/>
            <a:gdLst>
              <a:gd name="connsiteX0" fmla="*/ 148296 w 3824410"/>
              <a:gd name="connsiteY0" fmla="*/ 0 h 2395728"/>
              <a:gd name="connsiteX1" fmla="*/ 3824410 w 3824410"/>
              <a:gd name="connsiteY1" fmla="*/ 0 h 2395728"/>
              <a:gd name="connsiteX2" fmla="*/ 3824410 w 3824410"/>
              <a:gd name="connsiteY2" fmla="*/ 2395728 h 2395728"/>
              <a:gd name="connsiteX3" fmla="*/ 148296 w 3824410"/>
              <a:gd name="connsiteY3" fmla="*/ 2395728 h 2395728"/>
              <a:gd name="connsiteX4" fmla="*/ 0 w 3824410"/>
              <a:gd name="connsiteY4" fmla="*/ 2247432 h 2395728"/>
              <a:gd name="connsiteX5" fmla="*/ 0 w 3824410"/>
              <a:gd name="connsiteY5" fmla="*/ 148296 h 2395728"/>
              <a:gd name="connsiteX6" fmla="*/ 148296 w 3824410"/>
              <a:gd name="connsiteY6" fmla="*/ 0 h 2395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24410" h="2395728">
                <a:moveTo>
                  <a:pt x="148296" y="0"/>
                </a:moveTo>
                <a:lnTo>
                  <a:pt x="3824410" y="0"/>
                </a:lnTo>
                <a:lnTo>
                  <a:pt x="3824410" y="2395728"/>
                </a:lnTo>
                <a:lnTo>
                  <a:pt x="148296" y="2395728"/>
                </a:lnTo>
                <a:cubicBezTo>
                  <a:pt x="66394" y="2395728"/>
                  <a:pt x="0" y="2329334"/>
                  <a:pt x="0" y="2247432"/>
                </a:cubicBezTo>
                <a:lnTo>
                  <a:pt x="0" y="148296"/>
                </a:lnTo>
                <a:cubicBezTo>
                  <a:pt x="0" y="66394"/>
                  <a:pt x="66394" y="0"/>
                  <a:pt x="148296" y="0"/>
                </a:cubicBezTo>
                <a:close/>
              </a:path>
            </a:pathLst>
          </a:custGeom>
          <a:noFill/>
          <a:ln>
            <a:solidFill>
              <a:srgbClr val="1550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13C399C-4230-D90C-09B8-543791CA4020}"/>
              </a:ext>
            </a:extLst>
          </p:cNvPr>
          <p:cNvSpPr/>
          <p:nvPr/>
        </p:nvSpPr>
        <p:spPr>
          <a:xfrm>
            <a:off x="0" y="0"/>
            <a:ext cx="7772400" cy="914400"/>
          </a:xfrm>
          <a:prstGeom prst="rect">
            <a:avLst/>
          </a:prstGeom>
          <a:solidFill>
            <a:srgbClr val="1125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86257C5-4006-4ABF-8341-B09111D591D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604"/>
            <a:ext cx="2286000" cy="517193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91E5A22-7C1D-881F-F9FD-3F4A5195674C}"/>
              </a:ext>
            </a:extLst>
          </p:cNvPr>
          <p:cNvSpPr/>
          <p:nvPr/>
        </p:nvSpPr>
        <p:spPr>
          <a:xfrm>
            <a:off x="3947990" y="1029142"/>
            <a:ext cx="3824410" cy="2395728"/>
          </a:xfrm>
          <a:custGeom>
            <a:avLst/>
            <a:gdLst>
              <a:gd name="connsiteX0" fmla="*/ 148296 w 3824410"/>
              <a:gd name="connsiteY0" fmla="*/ 0 h 2395728"/>
              <a:gd name="connsiteX1" fmla="*/ 3824410 w 3824410"/>
              <a:gd name="connsiteY1" fmla="*/ 0 h 2395728"/>
              <a:gd name="connsiteX2" fmla="*/ 3824410 w 3824410"/>
              <a:gd name="connsiteY2" fmla="*/ 2395728 h 2395728"/>
              <a:gd name="connsiteX3" fmla="*/ 148296 w 3824410"/>
              <a:gd name="connsiteY3" fmla="*/ 2395728 h 2395728"/>
              <a:gd name="connsiteX4" fmla="*/ 0 w 3824410"/>
              <a:gd name="connsiteY4" fmla="*/ 2247432 h 2395728"/>
              <a:gd name="connsiteX5" fmla="*/ 0 w 3824410"/>
              <a:gd name="connsiteY5" fmla="*/ 148296 h 2395728"/>
              <a:gd name="connsiteX6" fmla="*/ 148296 w 3824410"/>
              <a:gd name="connsiteY6" fmla="*/ 0 h 2395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24410" h="2395728">
                <a:moveTo>
                  <a:pt x="148296" y="0"/>
                </a:moveTo>
                <a:lnTo>
                  <a:pt x="3824410" y="0"/>
                </a:lnTo>
                <a:lnTo>
                  <a:pt x="3824410" y="2395728"/>
                </a:lnTo>
                <a:lnTo>
                  <a:pt x="148296" y="2395728"/>
                </a:lnTo>
                <a:cubicBezTo>
                  <a:pt x="66394" y="2395728"/>
                  <a:pt x="0" y="2329334"/>
                  <a:pt x="0" y="2247432"/>
                </a:cubicBezTo>
                <a:lnTo>
                  <a:pt x="0" y="148296"/>
                </a:lnTo>
                <a:cubicBezTo>
                  <a:pt x="0" y="66394"/>
                  <a:pt x="66394" y="0"/>
                  <a:pt x="148296" y="0"/>
                </a:cubicBezTo>
                <a:close/>
              </a:path>
            </a:pathLst>
          </a:custGeom>
          <a:noFill/>
          <a:ln>
            <a:solidFill>
              <a:srgbClr val="1550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58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ECFF647-2776-F9A8-F884-B7079DBC263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3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8B1BD2A-F4C9-1574-F2A2-982CD5022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85050"/>
            <a:ext cx="6858000" cy="1944159"/>
          </a:xfrm>
        </p:spPr>
        <p:txBody>
          <a:bodyPr lIns="0" tIns="0" rIns="0" bIns="0" anchor="t" anchorCtr="0">
            <a:normAutofit/>
          </a:bodyPr>
          <a:lstStyle/>
          <a:p>
            <a:r>
              <a:rPr lang="en-US" sz="1200" dirty="0"/>
              <a:t>[Grantee/sponsor selects the standard language for the program(s) in their geographic area and supplements with information about their own projects.]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5F33211-4C1E-47B1-89AE-415CB00A473C}"/>
              </a:ext>
            </a:extLst>
          </p:cNvPr>
          <p:cNvSpPr txBox="1">
            <a:spLocks/>
          </p:cNvSpPr>
          <p:nvPr/>
        </p:nvSpPr>
        <p:spPr>
          <a:xfrm>
            <a:off x="1378313" y="7615284"/>
            <a:ext cx="5930537" cy="1523999"/>
          </a:xfrm>
          <a:prstGeom prst="rect">
            <a:avLst/>
          </a:prstGeom>
        </p:spPr>
        <p:txBody>
          <a:bodyPr vert="horz" lIns="228600" tIns="0" rIns="228600" bIns="0" rtlCol="0" anchor="ctr" anchorCtr="0">
            <a:norm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>
                <a:solidFill>
                  <a:srgbClr val="1550ED"/>
                </a:solidFill>
              </a:rPr>
              <a:t>Learn more and get started:</a:t>
            </a:r>
          </a:p>
          <a:p>
            <a:endParaRPr lang="en-US" sz="1200" dirty="0"/>
          </a:p>
          <a:p>
            <a:r>
              <a:rPr lang="en-US" sz="1200" dirty="0"/>
              <a:t>[Grantee website and/or contact information]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71BCC0-8492-678E-84D3-136835CFA3CB}"/>
              </a:ext>
            </a:extLst>
          </p:cNvPr>
          <p:cNvSpPr/>
          <p:nvPr/>
        </p:nvSpPr>
        <p:spPr>
          <a:xfrm>
            <a:off x="0" y="0"/>
            <a:ext cx="7772400" cy="914400"/>
          </a:xfrm>
          <a:prstGeom prst="rect">
            <a:avLst/>
          </a:prstGeom>
          <a:solidFill>
            <a:srgbClr val="1125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CE4F68C-6278-8087-5CC3-7A5B3808052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604"/>
            <a:ext cx="2286000" cy="517193"/>
          </a:xfrm>
          <a:prstGeom prst="rect">
            <a:avLst/>
          </a:prstGeom>
        </p:spPr>
      </p:pic>
      <p:pic>
        <p:nvPicPr>
          <p:cNvPr id="12" name="Picture 11" descr="Qr code&#10;&#10;Description automatically generated">
            <a:extLst>
              <a:ext uri="{FF2B5EF4-FFF2-40B4-BE49-F238E27FC236}">
                <a16:creationId xmlns:a16="http://schemas.microsoft.com/office/drawing/2014/main" id="{655CB301-C092-D36D-2A90-FA23F6D8F8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79161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006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d5caa56-55b7-4787-9c67-d3129f646d23">JPFNXYDVXQCM-1474691087-53</_dlc_DocId>
    <_dlc_DocIdUrl xmlns="ed5caa56-55b7-4787-9c67-d3129f646d23">
      <Url>https://cnsgov.sharepoint.com/sites/CPO-IO/_layouts/15/DocIdRedir.aspx?ID=JPFNXYDVXQCM-1474691087-53</Url>
      <Description>JPFNXYDVXQCM-1474691087-53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6377C98C59C54F99C79CD448D85E65" ma:contentTypeVersion="4" ma:contentTypeDescription="Create a new document." ma:contentTypeScope="" ma:versionID="09b432fecd9a1d7a1b46907c10cefd0b">
  <xsd:schema xmlns:xsd="http://www.w3.org/2001/XMLSchema" xmlns:xs="http://www.w3.org/2001/XMLSchema" xmlns:p="http://schemas.microsoft.com/office/2006/metadata/properties" xmlns:ns2="ed5caa56-55b7-4787-9c67-d3129f646d23" xmlns:ns3="7b897ed4-0c0b-4ab6-b2ce-2efc78e7563b" targetNamespace="http://schemas.microsoft.com/office/2006/metadata/properties" ma:root="true" ma:fieldsID="3a7e12123b02147d602d542af5fa0943" ns2:_="" ns3:_="">
    <xsd:import namespace="ed5caa56-55b7-4787-9c67-d3129f646d23"/>
    <xsd:import namespace="7b897ed4-0c0b-4ab6-b2ce-2efc78e7563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5caa56-55b7-4787-9c67-d3129f646d2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897ed4-0c0b-4ab6-b2ce-2efc78e756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CC2E201-127D-4137-A8B9-5BB35207DA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EB2102-9114-46E3-91AB-47D9D6DA0CD8}">
  <ds:schemaRefs>
    <ds:schemaRef ds:uri="http://schemas.microsoft.com/office/2006/metadata/properties"/>
    <ds:schemaRef ds:uri="http://schemas.microsoft.com/office/infopath/2007/PartnerControls"/>
    <ds:schemaRef ds:uri="ed5caa56-55b7-4787-9c67-d3129f646d23"/>
  </ds:schemaRefs>
</ds:datastoreItem>
</file>

<file path=customXml/itemProps3.xml><?xml version="1.0" encoding="utf-8"?>
<ds:datastoreItem xmlns:ds="http://schemas.openxmlformats.org/officeDocument/2006/customXml" ds:itemID="{0E9037E9-DEDB-4CD2-B644-6780D6E4BD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5caa56-55b7-4787-9c67-d3129f646d23"/>
    <ds:schemaRef ds:uri="7b897ed4-0c0b-4ab6-b2ce-2efc78e756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FE73049-E1B1-4DE4-BAF5-3772181C713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</TotalTime>
  <Words>56</Words>
  <Application>Microsoft Office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Office Theme</vt:lpstr>
      <vt:lpstr>PowerPoint Presentation</vt:lpstr>
      <vt:lpstr>[Grantee/sponsor selects the standard language for the program(s) in their geographic area and supplements with information about their own projects.]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Burris, Rachel</dc:creator>
  <cp:lastModifiedBy>Brodbeck, Meredith</cp:lastModifiedBy>
  <cp:revision>9</cp:revision>
  <dcterms:created xsi:type="dcterms:W3CDTF">2023-05-17T20:06:20Z</dcterms:created>
  <dcterms:modified xsi:type="dcterms:W3CDTF">2023-10-04T20:30:34Z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0x010100D56377C98C59C54F99C79CD448D85E65</vt:lpwstr>
  </property>
  <property fmtid="{D5CDD505-2E9C-101B-9397-08002B2CF9AE}" pid="3" name="_dlc_DocIdItemGuid">
    <vt:lpwstr>fb549841-4448-4067-9115-5da221471e03</vt:lpwstr>
  </property>
</Properties>
</file>