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71" r:id="rId5"/>
    <p:sldId id="372" r:id="rId6"/>
    <p:sldId id="373" r:id="rId7"/>
    <p:sldId id="374" r:id="rId8"/>
    <p:sldId id="375" r:id="rId9"/>
    <p:sldId id="376" r:id="rId10"/>
    <p:sldId id="377" r:id="rId11"/>
    <p:sldId id="378" r:id="rId12"/>
    <p:sldId id="380" r:id="rId13"/>
    <p:sldId id="379" r:id="rId14"/>
    <p:sldId id="381" r:id="rId15"/>
    <p:sldId id="382" r:id="rId16"/>
    <p:sldId id="383" r:id="rId17"/>
    <p:sldId id="385" r:id="rId18"/>
    <p:sldId id="386"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oup Enrollment" id="{69E7F4B5-F34D-42FC-8451-71A57AE20F34}">
          <p14:sldIdLst>
            <p14:sldId id="371"/>
            <p14:sldId id="372"/>
            <p14:sldId id="373"/>
            <p14:sldId id="374"/>
            <p14:sldId id="375"/>
            <p14:sldId id="376"/>
            <p14:sldId id="377"/>
            <p14:sldId id="378"/>
            <p14:sldId id="380"/>
            <p14:sldId id="379"/>
            <p14:sldId id="381"/>
            <p14:sldId id="382"/>
            <p14:sldId id="383"/>
            <p14:sldId id="385"/>
            <p14:sldId id="3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00690-33E4-42B6-9C0F-EE48DB0DA4C5}" v="50" dt="2022-11-21T19:57:43.54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owski, Sumika" userId="8949c354-f05e-42d1-8362-6fb56e261148" providerId="ADAL" clId="{02E00690-33E4-42B6-9C0F-EE48DB0DA4C5}"/>
    <pc:docChg chg="undo custSel modSld delSection replTag">
      <pc:chgData name="Petrowski, Sumika" userId="8949c354-f05e-42d1-8362-6fb56e261148" providerId="ADAL" clId="{02E00690-33E4-42B6-9C0F-EE48DB0DA4C5}" dt="2022-11-21T19:57:43.542" v="1296"/>
      <pc:docMkLst>
        <pc:docMk/>
      </pc:docMkLst>
      <pc:sldChg chg="modSp mod replTag delTag">
        <pc:chgData name="Petrowski, Sumika" userId="8949c354-f05e-42d1-8362-6fb56e261148" providerId="ADAL" clId="{02E00690-33E4-42B6-9C0F-EE48DB0DA4C5}" dt="2022-11-21T19:38:37.878" v="1183"/>
        <pc:sldMkLst>
          <pc:docMk/>
          <pc:sldMk cId="142644048" sldId="371"/>
        </pc:sldMkLst>
        <pc:spChg chg="mod">
          <ac:chgData name="Petrowski, Sumika" userId="8949c354-f05e-42d1-8362-6fb56e261148" providerId="ADAL" clId="{02E00690-33E4-42B6-9C0F-EE48DB0DA4C5}" dt="2022-11-21T19:17:26.038" v="2" actId="962"/>
          <ac:spMkLst>
            <pc:docMk/>
            <pc:sldMk cId="142644048" sldId="371"/>
            <ac:spMk id="2" creationId="{E93A58B9-1D8F-4CDE-B7BC-4548B6D0B0DC}"/>
          </ac:spMkLst>
        </pc:spChg>
        <pc:spChg chg="mod">
          <ac:chgData name="Petrowski, Sumika" userId="8949c354-f05e-42d1-8362-6fb56e261148" providerId="ADAL" clId="{02E00690-33E4-42B6-9C0F-EE48DB0DA4C5}" dt="2022-11-21T19:38:18.941" v="1175" actId="962"/>
          <ac:spMkLst>
            <pc:docMk/>
            <pc:sldMk cId="142644048" sldId="371"/>
            <ac:spMk id="5" creationId="{90612246-57B9-4A28-A1BF-3B9AFE954424}"/>
          </ac:spMkLst>
        </pc:spChg>
        <pc:spChg chg="mod">
          <ac:chgData name="Petrowski, Sumika" userId="8949c354-f05e-42d1-8362-6fb56e261148" providerId="ADAL" clId="{02E00690-33E4-42B6-9C0F-EE48DB0DA4C5}" dt="2022-11-21T19:38:19.453" v="1176" actId="962"/>
          <ac:spMkLst>
            <pc:docMk/>
            <pc:sldMk cId="142644048" sldId="371"/>
            <ac:spMk id="6" creationId="{C3047B2B-6D13-4305-8A24-7D9BEEE4500C}"/>
          </ac:spMkLst>
        </pc:spChg>
        <pc:spChg chg="mod">
          <ac:chgData name="Petrowski, Sumika" userId="8949c354-f05e-42d1-8362-6fb56e261148" providerId="ADAL" clId="{02E00690-33E4-42B6-9C0F-EE48DB0DA4C5}" dt="2022-11-21T19:38:20.367" v="1177" actId="962"/>
          <ac:spMkLst>
            <pc:docMk/>
            <pc:sldMk cId="142644048" sldId="371"/>
            <ac:spMk id="7" creationId="{20846714-753E-4C10-A0C5-51150317EC15}"/>
          </ac:spMkLst>
        </pc:spChg>
        <pc:picChg chg="mod">
          <ac:chgData name="Petrowski, Sumika" userId="8949c354-f05e-42d1-8362-6fb56e261148" providerId="ADAL" clId="{02E00690-33E4-42B6-9C0F-EE48DB0DA4C5}" dt="2022-11-21T19:18:03.196" v="148" actId="962"/>
          <ac:picMkLst>
            <pc:docMk/>
            <pc:sldMk cId="142644048" sldId="371"/>
            <ac:picMk id="8" creationId="{80CFCD7C-0F8A-436B-B572-DE4D31E2B0A8}"/>
          </ac:picMkLst>
        </pc:picChg>
      </pc:sldChg>
      <pc:sldChg chg="modSp mod replTag delTag">
        <pc:chgData name="Petrowski, Sumika" userId="8949c354-f05e-42d1-8362-6fb56e261148" providerId="ADAL" clId="{02E00690-33E4-42B6-9C0F-EE48DB0DA4C5}" dt="2022-11-21T19:38:44.398" v="1190" actId="962"/>
        <pc:sldMkLst>
          <pc:docMk/>
          <pc:sldMk cId="2209313038" sldId="372"/>
        </pc:sldMkLst>
        <pc:spChg chg="mod">
          <ac:chgData name="Petrowski, Sumika" userId="8949c354-f05e-42d1-8362-6fb56e261148" providerId="ADAL" clId="{02E00690-33E4-42B6-9C0F-EE48DB0DA4C5}" dt="2022-11-21T19:38:43.092" v="1188" actId="962"/>
          <ac:spMkLst>
            <pc:docMk/>
            <pc:sldMk cId="2209313038" sldId="372"/>
            <ac:spMk id="5" creationId="{5AAA3B5C-2B8D-45DE-8D63-2F8CC94FBBA8}"/>
          </ac:spMkLst>
        </pc:spChg>
        <pc:spChg chg="mod">
          <ac:chgData name="Petrowski, Sumika" userId="8949c354-f05e-42d1-8362-6fb56e261148" providerId="ADAL" clId="{02E00690-33E4-42B6-9C0F-EE48DB0DA4C5}" dt="2022-11-21T19:38:43.584" v="1189" actId="962"/>
          <ac:spMkLst>
            <pc:docMk/>
            <pc:sldMk cId="2209313038" sldId="372"/>
            <ac:spMk id="6" creationId="{083FD4F8-43C9-4C96-8C32-DA32BA602CDD}"/>
          </ac:spMkLst>
        </pc:spChg>
        <pc:spChg chg="mod">
          <ac:chgData name="Petrowski, Sumika" userId="8949c354-f05e-42d1-8362-6fb56e261148" providerId="ADAL" clId="{02E00690-33E4-42B6-9C0F-EE48DB0DA4C5}" dt="2022-11-21T19:38:44.398" v="1190" actId="962"/>
          <ac:spMkLst>
            <pc:docMk/>
            <pc:sldMk cId="2209313038" sldId="372"/>
            <ac:spMk id="7" creationId="{22D5C473-6416-4CEF-B7C8-C036775D35CD}"/>
          </ac:spMkLst>
        </pc:spChg>
      </pc:sldChg>
      <pc:sldChg chg="modSp mod replTag delTag">
        <pc:chgData name="Petrowski, Sumika" userId="8949c354-f05e-42d1-8362-6fb56e261148" providerId="ADAL" clId="{02E00690-33E4-42B6-9C0F-EE48DB0DA4C5}" dt="2022-11-21T19:40:18.444" v="1222"/>
        <pc:sldMkLst>
          <pc:docMk/>
          <pc:sldMk cId="1613732910" sldId="373"/>
        </pc:sldMkLst>
        <pc:spChg chg="mod">
          <ac:chgData name="Petrowski, Sumika" userId="8949c354-f05e-42d1-8362-6fb56e261148" providerId="ADAL" clId="{02E00690-33E4-42B6-9C0F-EE48DB0DA4C5}" dt="2022-11-21T19:38:54.650" v="1193" actId="962"/>
          <ac:spMkLst>
            <pc:docMk/>
            <pc:sldMk cId="1613732910" sldId="373"/>
            <ac:spMk id="5" creationId="{8C706A73-F868-4C0F-B60B-400127A2F811}"/>
          </ac:spMkLst>
        </pc:spChg>
        <pc:spChg chg="mod">
          <ac:chgData name="Petrowski, Sumika" userId="8949c354-f05e-42d1-8362-6fb56e261148" providerId="ADAL" clId="{02E00690-33E4-42B6-9C0F-EE48DB0DA4C5}" dt="2022-11-21T19:38:55.126" v="1194" actId="962"/>
          <ac:spMkLst>
            <pc:docMk/>
            <pc:sldMk cId="1613732910" sldId="373"/>
            <ac:spMk id="6" creationId="{B432FF52-E9E6-4FAB-BF89-D05D7DB33912}"/>
          </ac:spMkLst>
        </pc:spChg>
        <pc:spChg chg="mod">
          <ac:chgData name="Petrowski, Sumika" userId="8949c354-f05e-42d1-8362-6fb56e261148" providerId="ADAL" clId="{02E00690-33E4-42B6-9C0F-EE48DB0DA4C5}" dt="2022-11-21T19:38:55.892" v="1195" actId="962"/>
          <ac:spMkLst>
            <pc:docMk/>
            <pc:sldMk cId="1613732910" sldId="373"/>
            <ac:spMk id="7" creationId="{AA2395BB-9B93-46DD-BD69-86BC066A1F9C}"/>
          </ac:spMkLst>
        </pc:spChg>
        <pc:spChg chg="mod">
          <ac:chgData name="Petrowski, Sumika" userId="8949c354-f05e-42d1-8362-6fb56e261148" providerId="ADAL" clId="{02E00690-33E4-42B6-9C0F-EE48DB0DA4C5}" dt="2022-11-21T19:18:08.944" v="151" actId="962"/>
          <ac:spMkLst>
            <pc:docMk/>
            <pc:sldMk cId="1613732910" sldId="373"/>
            <ac:spMk id="10" creationId="{794FDBB6-90E5-4507-85C6-EA07AAB0DBBD}"/>
          </ac:spMkLst>
        </pc:spChg>
        <pc:picChg chg="mod ord">
          <ac:chgData name="Petrowski, Sumika" userId="8949c354-f05e-42d1-8362-6fb56e261148" providerId="ADAL" clId="{02E00690-33E4-42B6-9C0F-EE48DB0DA4C5}" dt="2022-11-21T19:38:59.494" v="1197"/>
          <ac:picMkLst>
            <pc:docMk/>
            <pc:sldMk cId="1613732910" sldId="373"/>
            <ac:picMk id="11" creationId="{FA00B4B7-013A-48CA-B05D-B3D4594FDCE9}"/>
          </ac:picMkLst>
        </pc:picChg>
      </pc:sldChg>
      <pc:sldChg chg="modSp mod replTag delTag">
        <pc:chgData name="Petrowski, Sumika" userId="8949c354-f05e-42d1-8362-6fb56e261148" providerId="ADAL" clId="{02E00690-33E4-42B6-9C0F-EE48DB0DA4C5}" dt="2022-11-21T19:40:17.926" v="1220"/>
        <pc:sldMkLst>
          <pc:docMk/>
          <pc:sldMk cId="159831782" sldId="374"/>
        </pc:sldMkLst>
        <pc:spChg chg="mod">
          <ac:chgData name="Petrowski, Sumika" userId="8949c354-f05e-42d1-8362-6fb56e261148" providerId="ADAL" clId="{02E00690-33E4-42B6-9C0F-EE48DB0DA4C5}" dt="2022-11-21T19:39:07.909" v="1200" actId="962"/>
          <ac:spMkLst>
            <pc:docMk/>
            <pc:sldMk cId="159831782" sldId="374"/>
            <ac:spMk id="4" creationId="{7800D996-033D-4774-80F8-DA8D6F8BFB39}"/>
          </ac:spMkLst>
        </pc:spChg>
        <pc:graphicFrameChg chg="mod modGraphic">
          <ac:chgData name="Petrowski, Sumika" userId="8949c354-f05e-42d1-8362-6fb56e261148" providerId="ADAL" clId="{02E00690-33E4-42B6-9C0F-EE48DB0DA4C5}" dt="2022-11-21T19:34:26.193" v="928" actId="1076"/>
          <ac:graphicFrameMkLst>
            <pc:docMk/>
            <pc:sldMk cId="159831782" sldId="374"/>
            <ac:graphicFrameMk id="6" creationId="{9A12A9D3-74C0-43B0-A31A-ED0D56A69276}"/>
          </ac:graphicFrameMkLst>
        </pc:graphicFrameChg>
      </pc:sldChg>
      <pc:sldChg chg="addSp delSp modSp mod replTag delTag">
        <pc:chgData name="Petrowski, Sumika" userId="8949c354-f05e-42d1-8362-6fb56e261148" providerId="ADAL" clId="{02E00690-33E4-42B6-9C0F-EE48DB0DA4C5}" dt="2022-11-21T19:40:26.525" v="1226"/>
        <pc:sldMkLst>
          <pc:docMk/>
          <pc:sldMk cId="1088475204" sldId="375"/>
        </pc:sldMkLst>
        <pc:spChg chg="mod">
          <ac:chgData name="Petrowski, Sumika" userId="8949c354-f05e-42d1-8362-6fb56e261148" providerId="ADAL" clId="{02E00690-33E4-42B6-9C0F-EE48DB0DA4C5}" dt="2022-11-21T19:35:17.960" v="952" actId="20577"/>
          <ac:spMkLst>
            <pc:docMk/>
            <pc:sldMk cId="1088475204" sldId="375"/>
            <ac:spMk id="2" creationId="{00000000-0000-0000-0000-000000000000}"/>
          </ac:spMkLst>
        </pc:spChg>
        <pc:spChg chg="add mod ord">
          <ac:chgData name="Petrowski, Sumika" userId="8949c354-f05e-42d1-8362-6fb56e261148" providerId="ADAL" clId="{02E00690-33E4-42B6-9C0F-EE48DB0DA4C5}" dt="2022-11-21T19:40:13.600" v="1218"/>
          <ac:spMkLst>
            <pc:docMk/>
            <pc:sldMk cId="1088475204" sldId="375"/>
            <ac:spMk id="3" creationId="{6CDBD853-BFD4-4765-A6BE-281D5D41BEB4}"/>
          </ac:spMkLst>
        </pc:spChg>
        <pc:spChg chg="mod">
          <ac:chgData name="Petrowski, Sumika" userId="8949c354-f05e-42d1-8362-6fb56e261148" providerId="ADAL" clId="{02E00690-33E4-42B6-9C0F-EE48DB0DA4C5}" dt="2022-11-21T19:39:17.507" v="1203" actId="962"/>
          <ac:spMkLst>
            <pc:docMk/>
            <pc:sldMk cId="1088475204" sldId="375"/>
            <ac:spMk id="4" creationId="{00000000-0000-0000-0000-000000000000}"/>
          </ac:spMkLst>
        </pc:spChg>
        <pc:spChg chg="del mod">
          <ac:chgData name="Petrowski, Sumika" userId="8949c354-f05e-42d1-8362-6fb56e261148" providerId="ADAL" clId="{02E00690-33E4-42B6-9C0F-EE48DB0DA4C5}" dt="2022-11-21T19:39:52.943" v="1210" actId="478"/>
          <ac:spMkLst>
            <pc:docMk/>
            <pc:sldMk cId="1088475204" sldId="375"/>
            <ac:spMk id="15" creationId="{8B94936E-15ED-4B1C-8ACC-27F68B925B5F}"/>
          </ac:spMkLst>
        </pc:spChg>
        <pc:spChg chg="mod">
          <ac:chgData name="Petrowski, Sumika" userId="8949c354-f05e-42d1-8362-6fb56e261148" providerId="ADAL" clId="{02E00690-33E4-42B6-9C0F-EE48DB0DA4C5}" dt="2022-11-21T19:40:03.523" v="1213" actId="962"/>
          <ac:spMkLst>
            <pc:docMk/>
            <pc:sldMk cId="1088475204" sldId="375"/>
            <ac:spMk id="16" creationId="{24EDC525-FE7A-40F4-99CB-755D2068A7DA}"/>
          </ac:spMkLst>
        </pc:spChg>
        <pc:picChg chg="mod">
          <ac:chgData name="Petrowski, Sumika" userId="8949c354-f05e-42d1-8362-6fb56e261148" providerId="ADAL" clId="{02E00690-33E4-42B6-9C0F-EE48DB0DA4C5}" dt="2022-11-21T19:40:07.897" v="1215" actId="962"/>
          <ac:picMkLst>
            <pc:docMk/>
            <pc:sldMk cId="1088475204" sldId="375"/>
            <ac:picMk id="14" creationId="{6B3258A8-2E42-4FBD-BEE5-2C2CE8D9B5DD}"/>
          </ac:picMkLst>
        </pc:picChg>
      </pc:sldChg>
      <pc:sldChg chg="modSp mod replTag delTag">
        <pc:chgData name="Petrowski, Sumika" userId="8949c354-f05e-42d1-8362-6fb56e261148" providerId="ADAL" clId="{02E00690-33E4-42B6-9C0F-EE48DB0DA4C5}" dt="2022-11-21T19:51:08.345" v="1229" actId="962"/>
        <pc:sldMkLst>
          <pc:docMk/>
          <pc:sldMk cId="3195302783" sldId="376"/>
        </pc:sldMkLst>
        <pc:spChg chg="mod">
          <ac:chgData name="Petrowski, Sumika" userId="8949c354-f05e-42d1-8362-6fb56e261148" providerId="ADAL" clId="{02E00690-33E4-42B6-9C0F-EE48DB0DA4C5}" dt="2022-11-21T19:35:33.173" v="961" actId="20577"/>
          <ac:spMkLst>
            <pc:docMk/>
            <pc:sldMk cId="3195302783" sldId="376"/>
            <ac:spMk id="2" creationId="{00000000-0000-0000-0000-000000000000}"/>
          </ac:spMkLst>
        </pc:spChg>
        <pc:spChg chg="mod">
          <ac:chgData name="Petrowski, Sumika" userId="8949c354-f05e-42d1-8362-6fb56e261148" providerId="ADAL" clId="{02E00690-33E4-42B6-9C0F-EE48DB0DA4C5}" dt="2022-11-21T19:51:08.345" v="1229" actId="962"/>
          <ac:spMkLst>
            <pc:docMk/>
            <pc:sldMk cId="3195302783" sldId="376"/>
            <ac:spMk id="4" creationId="{00000000-0000-0000-0000-000000000000}"/>
          </ac:spMkLst>
        </pc:spChg>
        <pc:grpChg chg="mod">
          <ac:chgData name="Petrowski, Sumika" userId="8949c354-f05e-42d1-8362-6fb56e261148" providerId="ADAL" clId="{02E00690-33E4-42B6-9C0F-EE48DB0DA4C5}" dt="2022-11-21T19:19:11.267" v="332" actId="962"/>
          <ac:grpSpMkLst>
            <pc:docMk/>
            <pc:sldMk cId="3195302783" sldId="376"/>
            <ac:grpSpMk id="7" creationId="{39DC1643-8A27-4056-952E-9B2981612A21}"/>
          </ac:grpSpMkLst>
        </pc:grpChg>
      </pc:sldChg>
      <pc:sldChg chg="modSp mod replTag delTag">
        <pc:chgData name="Petrowski, Sumika" userId="8949c354-f05e-42d1-8362-6fb56e261148" providerId="ADAL" clId="{02E00690-33E4-42B6-9C0F-EE48DB0DA4C5}" dt="2022-11-21T19:51:21.310" v="1234" actId="962"/>
        <pc:sldMkLst>
          <pc:docMk/>
          <pc:sldMk cId="1433492812" sldId="377"/>
        </pc:sldMkLst>
        <pc:spChg chg="mod">
          <ac:chgData name="Petrowski, Sumika" userId="8949c354-f05e-42d1-8362-6fb56e261148" providerId="ADAL" clId="{02E00690-33E4-42B6-9C0F-EE48DB0DA4C5}" dt="2022-11-21T19:35:44.142" v="975" actId="20577"/>
          <ac:spMkLst>
            <pc:docMk/>
            <pc:sldMk cId="1433492812" sldId="377"/>
            <ac:spMk id="3" creationId="{F2265C54-15C3-41AD-836F-C05D8FBCF174}"/>
          </ac:spMkLst>
        </pc:spChg>
        <pc:spChg chg="mod">
          <ac:chgData name="Petrowski, Sumika" userId="8949c354-f05e-42d1-8362-6fb56e261148" providerId="ADAL" clId="{02E00690-33E4-42B6-9C0F-EE48DB0DA4C5}" dt="2022-11-21T19:51:20.046" v="1232" actId="962"/>
          <ac:spMkLst>
            <pc:docMk/>
            <pc:sldMk cId="1433492812" sldId="377"/>
            <ac:spMk id="5" creationId="{0EC19E6D-4218-4B9D-8C64-7A6BBA06286B}"/>
          </ac:spMkLst>
        </pc:spChg>
        <pc:spChg chg="mod">
          <ac:chgData name="Petrowski, Sumika" userId="8949c354-f05e-42d1-8362-6fb56e261148" providerId="ADAL" clId="{02E00690-33E4-42B6-9C0F-EE48DB0DA4C5}" dt="2022-11-21T19:51:20.606" v="1233" actId="962"/>
          <ac:spMkLst>
            <pc:docMk/>
            <pc:sldMk cId="1433492812" sldId="377"/>
            <ac:spMk id="6" creationId="{6E4FD397-B0AC-4966-819D-DB04B05FDCEF}"/>
          </ac:spMkLst>
        </pc:spChg>
        <pc:spChg chg="mod">
          <ac:chgData name="Petrowski, Sumika" userId="8949c354-f05e-42d1-8362-6fb56e261148" providerId="ADAL" clId="{02E00690-33E4-42B6-9C0F-EE48DB0DA4C5}" dt="2022-11-21T19:51:21.310" v="1234" actId="962"/>
          <ac:spMkLst>
            <pc:docMk/>
            <pc:sldMk cId="1433492812" sldId="377"/>
            <ac:spMk id="7" creationId="{7C3444A0-D500-4E16-BA13-FB0685A1F165}"/>
          </ac:spMkLst>
        </pc:spChg>
        <pc:picChg chg="mod">
          <ac:chgData name="Petrowski, Sumika" userId="8949c354-f05e-42d1-8362-6fb56e261148" providerId="ADAL" clId="{02E00690-33E4-42B6-9C0F-EE48DB0DA4C5}" dt="2022-11-21T19:19:31.169" v="354" actId="962"/>
          <ac:picMkLst>
            <pc:docMk/>
            <pc:sldMk cId="1433492812" sldId="377"/>
            <ac:picMk id="4" creationId="{84EA08FF-38F1-40D1-95A3-725AF08E09C3}"/>
          </ac:picMkLst>
        </pc:picChg>
      </pc:sldChg>
      <pc:sldChg chg="modSp mod replTag delTag">
        <pc:chgData name="Petrowski, Sumika" userId="8949c354-f05e-42d1-8362-6fb56e261148" providerId="ADAL" clId="{02E00690-33E4-42B6-9C0F-EE48DB0DA4C5}" dt="2022-11-21T19:56:05.928" v="1256"/>
        <pc:sldMkLst>
          <pc:docMk/>
          <pc:sldMk cId="2248726838" sldId="378"/>
        </pc:sldMkLst>
        <pc:spChg chg="mod">
          <ac:chgData name="Petrowski, Sumika" userId="8949c354-f05e-42d1-8362-6fb56e261148" providerId="ADAL" clId="{02E00690-33E4-42B6-9C0F-EE48DB0DA4C5}" dt="2022-11-21T19:35:53.960" v="987" actId="20577"/>
          <ac:spMkLst>
            <pc:docMk/>
            <pc:sldMk cId="2248726838" sldId="378"/>
            <ac:spMk id="3" creationId="{4C21F01E-14CB-4FAE-8950-D077CAE40D89}"/>
          </ac:spMkLst>
        </pc:spChg>
        <pc:spChg chg="mod">
          <ac:chgData name="Petrowski, Sumika" userId="8949c354-f05e-42d1-8362-6fb56e261148" providerId="ADAL" clId="{02E00690-33E4-42B6-9C0F-EE48DB0DA4C5}" dt="2022-11-21T19:51:30.109" v="1237" actId="962"/>
          <ac:spMkLst>
            <pc:docMk/>
            <pc:sldMk cId="2248726838" sldId="378"/>
            <ac:spMk id="5" creationId="{422F964A-7B6A-45F2-91E6-8A9688CA3BBA}"/>
          </ac:spMkLst>
        </pc:spChg>
        <pc:spChg chg="mod">
          <ac:chgData name="Petrowski, Sumika" userId="8949c354-f05e-42d1-8362-6fb56e261148" providerId="ADAL" clId="{02E00690-33E4-42B6-9C0F-EE48DB0DA4C5}" dt="2022-11-21T19:51:30.771" v="1238" actId="962"/>
          <ac:spMkLst>
            <pc:docMk/>
            <pc:sldMk cId="2248726838" sldId="378"/>
            <ac:spMk id="6" creationId="{E6DEB5CF-C1F1-4FC7-9847-C052FFB4099C}"/>
          </ac:spMkLst>
        </pc:spChg>
        <pc:spChg chg="mod">
          <ac:chgData name="Petrowski, Sumika" userId="8949c354-f05e-42d1-8362-6fb56e261148" providerId="ADAL" clId="{02E00690-33E4-42B6-9C0F-EE48DB0DA4C5}" dt="2022-11-21T19:51:31.539" v="1239" actId="962"/>
          <ac:spMkLst>
            <pc:docMk/>
            <pc:sldMk cId="2248726838" sldId="378"/>
            <ac:spMk id="7" creationId="{9ED24C94-8FED-469A-9F59-CA1EF10B4544}"/>
          </ac:spMkLst>
        </pc:spChg>
        <pc:spChg chg="ord">
          <ac:chgData name="Petrowski, Sumika" userId="8949c354-f05e-42d1-8362-6fb56e261148" providerId="ADAL" clId="{02E00690-33E4-42B6-9C0F-EE48DB0DA4C5}" dt="2022-11-21T19:56:05.928" v="1256"/>
          <ac:spMkLst>
            <pc:docMk/>
            <pc:sldMk cId="2248726838" sldId="378"/>
            <ac:spMk id="10" creationId="{FC58D518-3E25-4F84-B93A-7F47CCE63BEA}"/>
          </ac:spMkLst>
        </pc:spChg>
        <pc:picChg chg="mod">
          <ac:chgData name="Petrowski, Sumika" userId="8949c354-f05e-42d1-8362-6fb56e261148" providerId="ADAL" clId="{02E00690-33E4-42B6-9C0F-EE48DB0DA4C5}" dt="2022-11-21T19:21:00.355" v="388" actId="962"/>
          <ac:picMkLst>
            <pc:docMk/>
            <pc:sldMk cId="2248726838" sldId="378"/>
            <ac:picMk id="4" creationId="{384E2A81-ED34-41C5-85BA-AFDD654712E7}"/>
          </ac:picMkLst>
        </pc:picChg>
      </pc:sldChg>
      <pc:sldChg chg="modSp mod replTag delTag">
        <pc:chgData name="Petrowski, Sumika" userId="8949c354-f05e-42d1-8362-6fb56e261148" providerId="ADAL" clId="{02E00690-33E4-42B6-9C0F-EE48DB0DA4C5}" dt="2022-11-21T19:56:42.702" v="1270"/>
        <pc:sldMkLst>
          <pc:docMk/>
          <pc:sldMk cId="3387772828" sldId="379"/>
        </pc:sldMkLst>
        <pc:spChg chg="mod">
          <ac:chgData name="Petrowski, Sumika" userId="8949c354-f05e-42d1-8362-6fb56e261148" providerId="ADAL" clId="{02E00690-33E4-42B6-9C0F-EE48DB0DA4C5}" dt="2022-11-21T19:36:14.098" v="1007" actId="20577"/>
          <ac:spMkLst>
            <pc:docMk/>
            <pc:sldMk cId="3387772828" sldId="379"/>
            <ac:spMk id="3" creationId="{07252479-C385-4B73-8C2E-A75AD4F34412}"/>
          </ac:spMkLst>
        </pc:spChg>
        <pc:spChg chg="mod">
          <ac:chgData name="Petrowski, Sumika" userId="8949c354-f05e-42d1-8362-6fb56e261148" providerId="ADAL" clId="{02E00690-33E4-42B6-9C0F-EE48DB0DA4C5}" dt="2022-11-21T19:54:08.463" v="1247" actId="962"/>
          <ac:spMkLst>
            <pc:docMk/>
            <pc:sldMk cId="3387772828" sldId="379"/>
            <ac:spMk id="5" creationId="{F1CCAA51-FAAB-40C9-B4AF-5AC27DCCFE5D}"/>
          </ac:spMkLst>
        </pc:spChg>
        <pc:spChg chg="mod">
          <ac:chgData name="Petrowski, Sumika" userId="8949c354-f05e-42d1-8362-6fb56e261148" providerId="ADAL" clId="{02E00690-33E4-42B6-9C0F-EE48DB0DA4C5}" dt="2022-11-21T19:54:11.822" v="1248" actId="962"/>
          <ac:spMkLst>
            <pc:docMk/>
            <pc:sldMk cId="3387772828" sldId="379"/>
            <ac:spMk id="6" creationId="{AA9768BF-7DBF-43DF-94C1-E0B568F141DF}"/>
          </ac:spMkLst>
        </pc:spChg>
        <pc:spChg chg="mod">
          <ac:chgData name="Petrowski, Sumika" userId="8949c354-f05e-42d1-8362-6fb56e261148" providerId="ADAL" clId="{02E00690-33E4-42B6-9C0F-EE48DB0DA4C5}" dt="2022-11-21T19:54:12.683" v="1249" actId="962"/>
          <ac:spMkLst>
            <pc:docMk/>
            <pc:sldMk cId="3387772828" sldId="379"/>
            <ac:spMk id="7" creationId="{B10158B7-A90D-4926-B75E-6C50B2AEC01B}"/>
          </ac:spMkLst>
        </pc:spChg>
        <pc:picChg chg="mod ord">
          <ac:chgData name="Petrowski, Sumika" userId="8949c354-f05e-42d1-8362-6fb56e261148" providerId="ADAL" clId="{02E00690-33E4-42B6-9C0F-EE48DB0DA4C5}" dt="2022-11-21T19:56:42.702" v="1270"/>
          <ac:picMkLst>
            <pc:docMk/>
            <pc:sldMk cId="3387772828" sldId="379"/>
            <ac:picMk id="2" creationId="{9AECA61B-139A-45B1-91FE-40EA4E992DAD}"/>
          </ac:picMkLst>
        </pc:picChg>
      </pc:sldChg>
      <pc:sldChg chg="modSp mod replTag delTag">
        <pc:chgData name="Petrowski, Sumika" userId="8949c354-f05e-42d1-8362-6fb56e261148" providerId="ADAL" clId="{02E00690-33E4-42B6-9C0F-EE48DB0DA4C5}" dt="2022-11-21T19:52:00.877" v="1244" actId="962"/>
        <pc:sldMkLst>
          <pc:docMk/>
          <pc:sldMk cId="2135684414" sldId="380"/>
        </pc:sldMkLst>
        <pc:spChg chg="mod">
          <ac:chgData name="Petrowski, Sumika" userId="8949c354-f05e-42d1-8362-6fb56e261148" providerId="ADAL" clId="{02E00690-33E4-42B6-9C0F-EE48DB0DA4C5}" dt="2022-11-21T19:36:02.357" v="996" actId="20577"/>
          <ac:spMkLst>
            <pc:docMk/>
            <pc:sldMk cId="2135684414" sldId="380"/>
            <ac:spMk id="3" creationId="{F6433BCE-CBE7-408E-8C0D-A63F08448695}"/>
          </ac:spMkLst>
        </pc:spChg>
        <pc:spChg chg="mod">
          <ac:chgData name="Petrowski, Sumika" userId="8949c354-f05e-42d1-8362-6fb56e261148" providerId="ADAL" clId="{02E00690-33E4-42B6-9C0F-EE48DB0DA4C5}" dt="2022-11-21T19:51:59.045" v="1242" actId="962"/>
          <ac:spMkLst>
            <pc:docMk/>
            <pc:sldMk cId="2135684414" sldId="380"/>
            <ac:spMk id="5" creationId="{E1968A9A-493E-47AA-ABED-81A53973CDF8}"/>
          </ac:spMkLst>
        </pc:spChg>
        <pc:spChg chg="mod">
          <ac:chgData name="Petrowski, Sumika" userId="8949c354-f05e-42d1-8362-6fb56e261148" providerId="ADAL" clId="{02E00690-33E4-42B6-9C0F-EE48DB0DA4C5}" dt="2022-11-21T19:51:59.693" v="1243" actId="962"/>
          <ac:spMkLst>
            <pc:docMk/>
            <pc:sldMk cId="2135684414" sldId="380"/>
            <ac:spMk id="6" creationId="{2438DE6E-8E10-46B7-9173-F855D87C81E2}"/>
          </ac:spMkLst>
        </pc:spChg>
        <pc:spChg chg="mod">
          <ac:chgData name="Petrowski, Sumika" userId="8949c354-f05e-42d1-8362-6fb56e261148" providerId="ADAL" clId="{02E00690-33E4-42B6-9C0F-EE48DB0DA4C5}" dt="2022-11-21T19:52:00.877" v="1244" actId="962"/>
          <ac:spMkLst>
            <pc:docMk/>
            <pc:sldMk cId="2135684414" sldId="380"/>
            <ac:spMk id="7" creationId="{8E192928-14A9-43B9-97AC-563DB4B2CBF8}"/>
          </ac:spMkLst>
        </pc:spChg>
        <pc:grpChg chg="mod">
          <ac:chgData name="Petrowski, Sumika" userId="8949c354-f05e-42d1-8362-6fb56e261148" providerId="ADAL" clId="{02E00690-33E4-42B6-9C0F-EE48DB0DA4C5}" dt="2022-11-21T19:21:23.786" v="432" actId="962"/>
          <ac:grpSpMkLst>
            <pc:docMk/>
            <pc:sldMk cId="2135684414" sldId="380"/>
            <ac:grpSpMk id="8" creationId="{80FBA4FE-FF3F-44ED-9282-B4EF4E600939}"/>
          </ac:grpSpMkLst>
        </pc:grpChg>
      </pc:sldChg>
      <pc:sldChg chg="modSp mod replTag delTag">
        <pc:chgData name="Petrowski, Sumika" userId="8949c354-f05e-42d1-8362-6fb56e261148" providerId="ADAL" clId="{02E00690-33E4-42B6-9C0F-EE48DB0DA4C5}" dt="2022-11-21T19:56:36.438" v="1267"/>
        <pc:sldMkLst>
          <pc:docMk/>
          <pc:sldMk cId="3406553948" sldId="381"/>
        </pc:sldMkLst>
        <pc:spChg chg="mod">
          <ac:chgData name="Petrowski, Sumika" userId="8949c354-f05e-42d1-8362-6fb56e261148" providerId="ADAL" clId="{02E00690-33E4-42B6-9C0F-EE48DB0DA4C5}" dt="2022-11-21T19:36:23.019" v="1019" actId="20577"/>
          <ac:spMkLst>
            <pc:docMk/>
            <pc:sldMk cId="3406553948" sldId="381"/>
            <ac:spMk id="3" creationId="{79A6AC7D-CCAB-4182-9A9F-7750BEFC4AD5}"/>
          </ac:spMkLst>
        </pc:spChg>
        <pc:spChg chg="mod">
          <ac:chgData name="Petrowski, Sumika" userId="8949c354-f05e-42d1-8362-6fb56e261148" providerId="ADAL" clId="{02E00690-33E4-42B6-9C0F-EE48DB0DA4C5}" dt="2022-11-21T19:56:25.426" v="1265" actId="962"/>
          <ac:spMkLst>
            <pc:docMk/>
            <pc:sldMk cId="3406553948" sldId="381"/>
            <ac:spMk id="5" creationId="{C0791C26-B054-46F8-B422-754717709AFD}"/>
          </ac:spMkLst>
        </pc:spChg>
        <pc:spChg chg="mod">
          <ac:chgData name="Petrowski, Sumika" userId="8949c354-f05e-42d1-8362-6fb56e261148" providerId="ADAL" clId="{02E00690-33E4-42B6-9C0F-EE48DB0DA4C5}" dt="2022-11-21T19:56:24.792" v="1264" actId="962"/>
          <ac:spMkLst>
            <pc:docMk/>
            <pc:sldMk cId="3406553948" sldId="381"/>
            <ac:spMk id="6" creationId="{EEEF8F9C-A45A-4507-A851-0E2D7374BCE9}"/>
          </ac:spMkLst>
        </pc:spChg>
        <pc:spChg chg="mod">
          <ac:chgData name="Petrowski, Sumika" userId="8949c354-f05e-42d1-8362-6fb56e261148" providerId="ADAL" clId="{02E00690-33E4-42B6-9C0F-EE48DB0DA4C5}" dt="2022-11-21T19:56:26.143" v="1266" actId="962"/>
          <ac:spMkLst>
            <pc:docMk/>
            <pc:sldMk cId="3406553948" sldId="381"/>
            <ac:spMk id="7" creationId="{7B111935-57FE-4F79-A44E-0638DAF0FC51}"/>
          </ac:spMkLst>
        </pc:spChg>
        <pc:picChg chg="mod ord">
          <ac:chgData name="Petrowski, Sumika" userId="8949c354-f05e-42d1-8362-6fb56e261148" providerId="ADAL" clId="{02E00690-33E4-42B6-9C0F-EE48DB0DA4C5}" dt="2022-11-21T19:56:36.438" v="1267"/>
          <ac:picMkLst>
            <pc:docMk/>
            <pc:sldMk cId="3406553948" sldId="381"/>
            <ac:picMk id="2" creationId="{55CDF532-32CA-4BF7-8890-B29B2C4567E0}"/>
          </ac:picMkLst>
        </pc:picChg>
      </pc:sldChg>
      <pc:sldChg chg="modSp mod replTag delTag">
        <pc:chgData name="Petrowski, Sumika" userId="8949c354-f05e-42d1-8362-6fb56e261148" providerId="ADAL" clId="{02E00690-33E4-42B6-9C0F-EE48DB0DA4C5}" dt="2022-11-21T19:57:11.092" v="1278"/>
        <pc:sldMkLst>
          <pc:docMk/>
          <pc:sldMk cId="1958846370" sldId="382"/>
        </pc:sldMkLst>
        <pc:spChg chg="mod">
          <ac:chgData name="Petrowski, Sumika" userId="8949c354-f05e-42d1-8362-6fb56e261148" providerId="ADAL" clId="{02E00690-33E4-42B6-9C0F-EE48DB0DA4C5}" dt="2022-11-21T19:36:32.405" v="1029" actId="20577"/>
          <ac:spMkLst>
            <pc:docMk/>
            <pc:sldMk cId="1958846370" sldId="382"/>
            <ac:spMk id="3" creationId="{79A6AC7D-CCAB-4182-9A9F-7750BEFC4AD5}"/>
          </ac:spMkLst>
        </pc:spChg>
        <pc:spChg chg="mod">
          <ac:chgData name="Petrowski, Sumika" userId="8949c354-f05e-42d1-8362-6fb56e261148" providerId="ADAL" clId="{02E00690-33E4-42B6-9C0F-EE48DB0DA4C5}" dt="2022-11-21T19:57:02.366" v="1275" actId="962"/>
          <ac:spMkLst>
            <pc:docMk/>
            <pc:sldMk cId="1958846370" sldId="382"/>
            <ac:spMk id="5" creationId="{C0791C26-B054-46F8-B422-754717709AFD}"/>
          </ac:spMkLst>
        </pc:spChg>
        <pc:spChg chg="mod">
          <ac:chgData name="Petrowski, Sumika" userId="8949c354-f05e-42d1-8362-6fb56e261148" providerId="ADAL" clId="{02E00690-33E4-42B6-9C0F-EE48DB0DA4C5}" dt="2022-11-21T19:57:03.283" v="1276" actId="962"/>
          <ac:spMkLst>
            <pc:docMk/>
            <pc:sldMk cId="1958846370" sldId="382"/>
            <ac:spMk id="6" creationId="{EEEF8F9C-A45A-4507-A851-0E2D7374BCE9}"/>
          </ac:spMkLst>
        </pc:spChg>
        <pc:spChg chg="mod">
          <ac:chgData name="Petrowski, Sumika" userId="8949c354-f05e-42d1-8362-6fb56e261148" providerId="ADAL" clId="{02E00690-33E4-42B6-9C0F-EE48DB0DA4C5}" dt="2022-11-21T19:56:49.153" v="1273" actId="962"/>
          <ac:spMkLst>
            <pc:docMk/>
            <pc:sldMk cId="1958846370" sldId="382"/>
            <ac:spMk id="7" creationId="{7B111935-57FE-4F79-A44E-0638DAF0FC51}"/>
          </ac:spMkLst>
        </pc:spChg>
        <pc:spChg chg="ord">
          <ac:chgData name="Petrowski, Sumika" userId="8949c354-f05e-42d1-8362-6fb56e261148" providerId="ADAL" clId="{02E00690-33E4-42B6-9C0F-EE48DB0DA4C5}" dt="2022-11-21T19:57:06.446" v="1277"/>
          <ac:spMkLst>
            <pc:docMk/>
            <pc:sldMk cId="1958846370" sldId="382"/>
            <ac:spMk id="10" creationId="{188117D3-8631-4BDF-84CB-A34796F2539F}"/>
          </ac:spMkLst>
        </pc:spChg>
        <pc:picChg chg="mod ord">
          <ac:chgData name="Petrowski, Sumika" userId="8949c354-f05e-42d1-8362-6fb56e261148" providerId="ADAL" clId="{02E00690-33E4-42B6-9C0F-EE48DB0DA4C5}" dt="2022-11-21T19:57:11.092" v="1278"/>
          <ac:picMkLst>
            <pc:docMk/>
            <pc:sldMk cId="1958846370" sldId="382"/>
            <ac:picMk id="4" creationId="{BB9B939B-7BE4-436E-9FE6-A308600E5A79}"/>
          </ac:picMkLst>
        </pc:picChg>
      </pc:sldChg>
      <pc:sldChg chg="modSp mod replTag delTag">
        <pc:chgData name="Petrowski, Sumika" userId="8949c354-f05e-42d1-8362-6fb56e261148" providerId="ADAL" clId="{02E00690-33E4-42B6-9C0F-EE48DB0DA4C5}" dt="2022-11-21T19:57:21.151" v="1284"/>
        <pc:sldMkLst>
          <pc:docMk/>
          <pc:sldMk cId="1361557197" sldId="383"/>
        </pc:sldMkLst>
        <pc:spChg chg="mod">
          <ac:chgData name="Petrowski, Sumika" userId="8949c354-f05e-42d1-8362-6fb56e261148" providerId="ADAL" clId="{02E00690-33E4-42B6-9C0F-EE48DB0DA4C5}" dt="2022-11-21T19:36:41.591" v="1041" actId="20577"/>
          <ac:spMkLst>
            <pc:docMk/>
            <pc:sldMk cId="1361557197" sldId="383"/>
            <ac:spMk id="3" creationId="{79A6AC7D-CCAB-4182-9A9F-7750BEFC4AD5}"/>
          </ac:spMkLst>
        </pc:spChg>
        <pc:spChg chg="mod">
          <ac:chgData name="Petrowski, Sumika" userId="8949c354-f05e-42d1-8362-6fb56e261148" providerId="ADAL" clId="{02E00690-33E4-42B6-9C0F-EE48DB0DA4C5}" dt="2022-11-21T19:57:17.052" v="1281" actId="962"/>
          <ac:spMkLst>
            <pc:docMk/>
            <pc:sldMk cId="1361557197" sldId="383"/>
            <ac:spMk id="5" creationId="{C0791C26-B054-46F8-B422-754717709AFD}"/>
          </ac:spMkLst>
        </pc:spChg>
        <pc:spChg chg="mod">
          <ac:chgData name="Petrowski, Sumika" userId="8949c354-f05e-42d1-8362-6fb56e261148" providerId="ADAL" clId="{02E00690-33E4-42B6-9C0F-EE48DB0DA4C5}" dt="2022-11-21T19:57:17.610" v="1282" actId="962"/>
          <ac:spMkLst>
            <pc:docMk/>
            <pc:sldMk cId="1361557197" sldId="383"/>
            <ac:spMk id="6" creationId="{EEEF8F9C-A45A-4507-A851-0E2D7374BCE9}"/>
          </ac:spMkLst>
        </pc:spChg>
        <pc:spChg chg="mod">
          <ac:chgData name="Petrowski, Sumika" userId="8949c354-f05e-42d1-8362-6fb56e261148" providerId="ADAL" clId="{02E00690-33E4-42B6-9C0F-EE48DB0DA4C5}" dt="2022-11-21T19:57:18.243" v="1283" actId="962"/>
          <ac:spMkLst>
            <pc:docMk/>
            <pc:sldMk cId="1361557197" sldId="383"/>
            <ac:spMk id="7" creationId="{7B111935-57FE-4F79-A44E-0638DAF0FC51}"/>
          </ac:spMkLst>
        </pc:spChg>
        <pc:spChg chg="ord">
          <ac:chgData name="Petrowski, Sumika" userId="8949c354-f05e-42d1-8362-6fb56e261148" providerId="ADAL" clId="{02E00690-33E4-42B6-9C0F-EE48DB0DA4C5}" dt="2022-11-21T19:57:21.151" v="1284"/>
          <ac:spMkLst>
            <pc:docMk/>
            <pc:sldMk cId="1361557197" sldId="383"/>
            <ac:spMk id="10" creationId="{188117D3-8631-4BDF-84CB-A34796F2539F}"/>
          </ac:spMkLst>
        </pc:spChg>
        <pc:picChg chg="mod">
          <ac:chgData name="Petrowski, Sumika" userId="8949c354-f05e-42d1-8362-6fb56e261148" providerId="ADAL" clId="{02E00690-33E4-42B6-9C0F-EE48DB0DA4C5}" dt="2022-11-21T19:26:38.293" v="606" actId="962"/>
          <ac:picMkLst>
            <pc:docMk/>
            <pc:sldMk cId="1361557197" sldId="383"/>
            <ac:picMk id="4" creationId="{3E0B2656-F4A6-4F9F-94FB-3373F910A2C3}"/>
          </ac:picMkLst>
        </pc:picChg>
      </pc:sldChg>
      <pc:sldChg chg="modSp mod replTag delTag">
        <pc:chgData name="Petrowski, Sumika" userId="8949c354-f05e-42d1-8362-6fb56e261148" providerId="ADAL" clId="{02E00690-33E4-42B6-9C0F-EE48DB0DA4C5}" dt="2022-11-21T19:57:29.550" v="1290"/>
        <pc:sldMkLst>
          <pc:docMk/>
          <pc:sldMk cId="1915993517" sldId="385"/>
        </pc:sldMkLst>
        <pc:spChg chg="mod">
          <ac:chgData name="Petrowski, Sumika" userId="8949c354-f05e-42d1-8362-6fb56e261148" providerId="ADAL" clId="{02E00690-33E4-42B6-9C0F-EE48DB0DA4C5}" dt="2022-11-21T19:36:49.790" v="1052" actId="20577"/>
          <ac:spMkLst>
            <pc:docMk/>
            <pc:sldMk cId="1915993517" sldId="385"/>
            <ac:spMk id="3" creationId="{CDC24C15-2981-4B67-B1C3-C97EBC2C5443}"/>
          </ac:spMkLst>
        </pc:spChg>
        <pc:spChg chg="mod">
          <ac:chgData name="Petrowski, Sumika" userId="8949c354-f05e-42d1-8362-6fb56e261148" providerId="ADAL" clId="{02E00690-33E4-42B6-9C0F-EE48DB0DA4C5}" dt="2022-11-21T19:57:26.155" v="1287" actId="962"/>
          <ac:spMkLst>
            <pc:docMk/>
            <pc:sldMk cId="1915993517" sldId="385"/>
            <ac:spMk id="5" creationId="{F9B05786-DE3A-4D11-A19F-86F07F6E662F}"/>
          </ac:spMkLst>
        </pc:spChg>
        <pc:spChg chg="mod">
          <ac:chgData name="Petrowski, Sumika" userId="8949c354-f05e-42d1-8362-6fb56e261148" providerId="ADAL" clId="{02E00690-33E4-42B6-9C0F-EE48DB0DA4C5}" dt="2022-11-21T19:57:26.822" v="1288" actId="962"/>
          <ac:spMkLst>
            <pc:docMk/>
            <pc:sldMk cId="1915993517" sldId="385"/>
            <ac:spMk id="6" creationId="{8F898A4F-9A8A-4045-A053-1629EC7066DB}"/>
          </ac:spMkLst>
        </pc:spChg>
        <pc:spChg chg="mod">
          <ac:chgData name="Petrowski, Sumika" userId="8949c354-f05e-42d1-8362-6fb56e261148" providerId="ADAL" clId="{02E00690-33E4-42B6-9C0F-EE48DB0DA4C5}" dt="2022-11-21T19:57:27.270" v="1289" actId="962"/>
          <ac:spMkLst>
            <pc:docMk/>
            <pc:sldMk cId="1915993517" sldId="385"/>
            <ac:spMk id="7" creationId="{E4F0C1E0-167E-4DB1-8126-4E2FE0BA1BC9}"/>
          </ac:spMkLst>
        </pc:spChg>
        <pc:spChg chg="ord">
          <ac:chgData name="Petrowski, Sumika" userId="8949c354-f05e-42d1-8362-6fb56e261148" providerId="ADAL" clId="{02E00690-33E4-42B6-9C0F-EE48DB0DA4C5}" dt="2022-11-21T19:57:29.550" v="1290"/>
          <ac:spMkLst>
            <pc:docMk/>
            <pc:sldMk cId="1915993517" sldId="385"/>
            <ac:spMk id="10" creationId="{784FDBFD-1A4A-4361-B542-B3C9D4F6FE67}"/>
          </ac:spMkLst>
        </pc:spChg>
        <pc:picChg chg="mod">
          <ac:chgData name="Petrowski, Sumika" userId="8949c354-f05e-42d1-8362-6fb56e261148" providerId="ADAL" clId="{02E00690-33E4-42B6-9C0F-EE48DB0DA4C5}" dt="2022-11-21T19:28:12.452" v="746" actId="962"/>
          <ac:picMkLst>
            <pc:docMk/>
            <pc:sldMk cId="1915993517" sldId="385"/>
            <ac:picMk id="14" creationId="{8D97C60A-9DD7-49C6-84A8-DEF55853070C}"/>
          </ac:picMkLst>
        </pc:picChg>
      </pc:sldChg>
      <pc:sldChg chg="modSp mod replTag delTag">
        <pc:chgData name="Petrowski, Sumika" userId="8949c354-f05e-42d1-8362-6fb56e261148" providerId="ADAL" clId="{02E00690-33E4-42B6-9C0F-EE48DB0DA4C5}" dt="2022-11-21T19:57:43.542" v="1296"/>
        <pc:sldMkLst>
          <pc:docMk/>
          <pc:sldMk cId="2564501192" sldId="386"/>
        </pc:sldMkLst>
        <pc:spChg chg="mod">
          <ac:chgData name="Petrowski, Sumika" userId="8949c354-f05e-42d1-8362-6fb56e261148" providerId="ADAL" clId="{02E00690-33E4-42B6-9C0F-EE48DB0DA4C5}" dt="2022-11-21T19:57:36.507" v="1293" actId="962"/>
          <ac:spMkLst>
            <pc:docMk/>
            <pc:sldMk cId="2564501192" sldId="386"/>
            <ac:spMk id="5" creationId="{F1C68CB9-98C5-402C-BEAA-2C9F0EFDA375}"/>
          </ac:spMkLst>
        </pc:spChg>
        <pc:spChg chg="mod">
          <ac:chgData name="Petrowski, Sumika" userId="8949c354-f05e-42d1-8362-6fb56e261148" providerId="ADAL" clId="{02E00690-33E4-42B6-9C0F-EE48DB0DA4C5}" dt="2022-11-21T19:57:36.899" v="1294" actId="962"/>
          <ac:spMkLst>
            <pc:docMk/>
            <pc:sldMk cId="2564501192" sldId="386"/>
            <ac:spMk id="6" creationId="{C225B6B8-14E3-438B-BDC7-BE83A20503C6}"/>
          </ac:spMkLst>
        </pc:spChg>
        <pc:spChg chg="mod">
          <ac:chgData name="Petrowski, Sumika" userId="8949c354-f05e-42d1-8362-6fb56e261148" providerId="ADAL" clId="{02E00690-33E4-42B6-9C0F-EE48DB0DA4C5}" dt="2022-11-21T19:57:37.393" v="1295" actId="962"/>
          <ac:spMkLst>
            <pc:docMk/>
            <pc:sldMk cId="2564501192" sldId="386"/>
            <ac:spMk id="7" creationId="{131DB999-2C79-40D2-B153-9CE11B6738F4}"/>
          </ac:spMkLst>
        </pc:spChg>
        <pc:spChg chg="ord">
          <ac:chgData name="Petrowski, Sumika" userId="8949c354-f05e-42d1-8362-6fb56e261148" providerId="ADAL" clId="{02E00690-33E4-42B6-9C0F-EE48DB0DA4C5}" dt="2022-11-21T19:57:43.542" v="1296"/>
          <ac:spMkLst>
            <pc:docMk/>
            <pc:sldMk cId="2564501192" sldId="386"/>
            <ac:spMk id="16" creationId="{A69DDA98-0A80-4D0A-8D19-C0B94822FF5B}"/>
          </ac:spMkLst>
        </pc:spChg>
        <pc:picChg chg="mod">
          <ac:chgData name="Petrowski, Sumika" userId="8949c354-f05e-42d1-8362-6fb56e261148" providerId="ADAL" clId="{02E00690-33E4-42B6-9C0F-EE48DB0DA4C5}" dt="2022-11-21T19:28:48.632" v="844" actId="962"/>
          <ac:picMkLst>
            <pc:docMk/>
            <pc:sldMk cId="2564501192" sldId="386"/>
            <ac:picMk id="2" creationId="{ADAE4FDB-2F6C-4EC0-B60C-D55CAC0E20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5D959-CC4A-4CAD-B8AA-2C26E84136EE}"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CADEC-B5AA-4782-9D50-681D4D35E2B3}" type="slidenum">
              <a:rPr lang="en-US" smtClean="0"/>
              <a:t>‹#›</a:t>
            </a:fld>
            <a:endParaRPr lang="en-US"/>
          </a:p>
        </p:txBody>
      </p:sp>
    </p:spTree>
    <p:extLst>
      <p:ext uri="{BB962C8B-B14F-4D97-AF65-F5344CB8AC3E}">
        <p14:creationId xmlns:p14="http://schemas.microsoft.com/office/powerpoint/2010/main" val="208264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Programs wishing to enroll a large number of applicants at one time can use the Group Enrollment option in </a:t>
            </a:r>
            <a:r>
              <a:rPr lang="en-US" err="1"/>
              <a:t>eGrants</a:t>
            </a:r>
            <a:r>
              <a:rPr lang="en-US"/>
              <a:t>.  For a program to use the Group Enrollment feature,</a:t>
            </a:r>
            <a:r>
              <a:rPr lang="en-US" baseline="0"/>
              <a:t> there are a couple of extra requirements that need to be fulfilled.  Specifically, AmeriCorps applicants need to be associated with the correct Program Year and Program Title during the invitation process.  (Program Title is another term for the operating site name or subgrantee program name.)  This slide shows where these two key fields are located on the applicant invitation screen in the My AmeriCorps Portal.</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61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Now it’s time to enter start dates</a:t>
            </a:r>
            <a:r>
              <a:rPr lang="en-US" i="0" baseline="0"/>
              <a:t>. </a:t>
            </a:r>
          </a:p>
          <a:p>
            <a:endParaRPr lang="en-US" i="0" baseline="0"/>
          </a:p>
          <a:p>
            <a:r>
              <a:rPr lang="en-US" i="0" baseline="0"/>
              <a:t>Remember, in order to enroll an applicant, the correct start date must: </a:t>
            </a:r>
          </a:p>
          <a:p>
            <a:pPr marL="285750" indent="-285750">
              <a:buFont typeface="Arial" panose="020B0604020202020204" pitchFamily="34" charset="0"/>
              <a:buChar char="•"/>
            </a:pPr>
            <a:r>
              <a:rPr lang="en-US" i="0"/>
              <a:t>Must be within member enrollment period</a:t>
            </a:r>
          </a:p>
          <a:p>
            <a:pPr marL="285750" indent="-285750">
              <a:buFont typeface="Arial" panose="020B0604020202020204" pitchFamily="34" charset="0"/>
              <a:buChar char="•"/>
            </a:pPr>
            <a:r>
              <a:rPr lang="en-US" i="0"/>
              <a:t>Must be </a:t>
            </a:r>
            <a:r>
              <a:rPr lang="en-US" i="0" u="sng"/>
              <a:t>on or after</a:t>
            </a:r>
            <a:r>
              <a:rPr lang="en-US" i="0"/>
              <a:t> the SSN/citizenship verification dates</a:t>
            </a:r>
          </a:p>
          <a:p>
            <a:pPr marL="285750" indent="-285750">
              <a:buFont typeface="Arial" panose="020B0604020202020204" pitchFamily="34" charset="0"/>
              <a:buChar char="•"/>
            </a:pPr>
            <a:r>
              <a:rPr lang="en-US" i="0"/>
              <a:t>Must be </a:t>
            </a:r>
            <a:r>
              <a:rPr lang="en-US" i="0" u="sng"/>
              <a:t>after</a:t>
            </a:r>
            <a:r>
              <a:rPr lang="en-US" i="0"/>
              <a:t> the date entered in the NSCHC Certification field</a:t>
            </a:r>
          </a:p>
          <a:p>
            <a:pPr marL="171450" indent="-171450">
              <a:buFontTx/>
              <a:buChar char="-"/>
            </a:pPr>
            <a:endParaRPr lang="en-US" i="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a:t>Annabelle and Samantha will start on 4/5/21.  For Shannon I have selected 4/1/21 as a start date. However, I just completed the criminal history check certifications on 4/5/21 which is after the selected start date, so I will violate the third bullet. In other words, a 4/1 start date is not actually going to be possible for Shannon.  But let’s leave it there for now and see what happens. </a:t>
            </a:r>
          </a:p>
          <a:p>
            <a:pPr marL="0" indent="0">
              <a:buFontTx/>
              <a:buNone/>
            </a:pPr>
            <a:endParaRPr lang="en-US" sz="1200" b="0" i="0" baseline="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a:effectLst/>
                <a:latin typeface="+mn-lt"/>
              </a:rPr>
              <a:t>Per AmeriCorps policy,</a:t>
            </a:r>
            <a:r>
              <a:rPr lang="en-US" sz="1200" b="0" i="0">
                <a:effectLst/>
                <a:latin typeface="Calibri" panose="020F0502020204030204" pitchFamily="34" charset="0"/>
              </a:rPr>
              <a:t> member enrollments should be certified within 8 days of the member start date.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09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a:t>The next step will be to check the “Select to Enroll” boxes since these are the applicants I want to enroll in minimum slots under this Program Title and Program Year. Only the applicants whose “Select to Enroll” boxes are checked will be affected when the “Enroll” button is clicked at the bottom of the tab.</a:t>
            </a:r>
            <a:endParaRPr lang="en-US" i="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6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form needs to be certified at the bottom of the tab. This legal certification confirms that all the information provided on the form is correct and complete, including the criminal history check certification dates.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50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next step</a:t>
            </a:r>
            <a:r>
              <a:rPr lang="en-US" i="0" baseline="0"/>
              <a:t> is </a:t>
            </a:r>
            <a:r>
              <a:rPr lang="en-US" i="0"/>
              <a:t>click the “enroll” button at the bottom of the tab to attempt to enroll the applicants. The key word here is </a:t>
            </a:r>
            <a:r>
              <a:rPr lang="en-US" i="0" u="sng"/>
              <a:t>attempt</a:t>
            </a:r>
            <a:r>
              <a:rPr lang="en-US" i="0"/>
              <a:t> – clicking this button is not a guarantee that all the enrollments will be successful.  The next tab</a:t>
            </a:r>
            <a:r>
              <a:rPr lang="en-US" i="0" baseline="0"/>
              <a:t> will show you what happens if one or more of the enrollments does not go through.</a:t>
            </a:r>
          </a:p>
          <a:p>
            <a:endParaRPr lang="en-US" i="0" baseline="0"/>
          </a:p>
          <a:p>
            <a:r>
              <a:rPr lang="en-US" i="0" baseline="0"/>
              <a:t>As a reminder: up to 20 individuals can be enrolled at one time using the group enrollment process.  If you have filled out information on this tab for one or more applicant but aren’t yet ready to take the “Enroll” action, click “Save information” instead.  </a:t>
            </a:r>
            <a:endParaRPr lang="en-US"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40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one</a:t>
            </a:r>
            <a:r>
              <a:rPr lang="en-US" baseline="0"/>
              <a:t> or more of your enrollment attempts was not successful, you will see a red error message at the top of the tab.  The message will tell you which applicants were not enrolled, and why.  Applicants that were successfully enrolled will disappear from the Group Enrollment tab, while applicants who were not successfully enrolled will continue to be visible.  </a:t>
            </a:r>
          </a:p>
          <a:p>
            <a:endParaRPr lang="en-US" baseline="0"/>
          </a:p>
          <a:p>
            <a:r>
              <a:rPr lang="en-US" baseline="0"/>
              <a:t>In this example Annabelle and Samantha’s enrollment was successful, so they are no longer displayed on this tab.  However, as predicted, Shannon’s enrollment was not successful because the start date entered for them was before the NSCHC certification.  So, Shannon still appears on the Group Enrollment tab.  Program staff will need to correct Shannon’s start date, check the “Select to Enroll” box again, and try again to enroll them.</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98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There are several reasons why member enrollments might not be successful; some of the possibilities are listed on this tab.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It could be that the program doesn’t have enough slots available to enroll all the selected applicants in that particular slot type.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It could be that the start date was entered wrong, or that the program staff forgot to select the applicant’s service location.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It could be that the applicant has not yet been exited from a current full-time service term.</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Or it could be that the applicant themself was not eligible to serve: they may have previously served four terms with AmeriCorps State and National or received an unsatisfactory performance rating from a prior service term.</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Whatever the reason, the error message will provide you with details about what went wrong and, if possible, what you can do to correct it.  The member enrollment WILL NOT be complete until the error is corrected, and program staff successfully take the Enroll action again.</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5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For individuals to be associated with the correct program year, the program staff responsible for sending applicant invitations in the Portal need to select the program year correctly on the invitation.  If an applicant applied and are accepted directly in the My AmeriCorps Portal, their applications will not be associated with a program year; instead, the program year will need to be entered manually on the individual enrollment form later in the enrollment process.  As a result, these applicants will not be able to participate in Group Enrollment (in other words, they won’t show up on the Group Enrollment tab in the Portal) and they will need to be enrolled individually instead.</a:t>
            </a:r>
          </a:p>
          <a:p>
            <a:endParaRPr lang="en-US" baseline="0"/>
          </a:p>
          <a:p>
            <a:r>
              <a:rPr lang="en-US" baseline="0"/>
              <a:t>For applicants to be associated with the correct Program Title (i.e., operating site or subgrantee), program staff need to select the correct Program Title during the invitation process.  If the wrong Program Title is selected on the applicant invitation, it will need to be changed manually on the individual’s enrollment form later in the process.  In this case, again, the affected applicant will not be able to participate in Group Enrollment and will need to be enrolled individually.</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08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what the group enrollment screen looks like</a:t>
            </a:r>
            <a:r>
              <a:rPr lang="en-US" baseline="0"/>
              <a:t>.  The placement of the fields on the screen is different, but program staff will still enter the same types of information, make the same certifications, and take the same actions.  The key difference:  while on the individual enrollment form you are entering information for only one applicant at a time, on the Group Enrollment screen you can enter information for up to 20 applicants at a time and enroll those individuals simultaneously.</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65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0"/>
              <a:t>This table shows a summary of the differences between the</a:t>
            </a:r>
            <a:r>
              <a:rPr lang="en-US" i="0" baseline="0"/>
              <a:t> group enrollment and individual enrollment processes.  As I said on the previous slide, group enrollment allows programs to enroll up to 20 individuals at a time, while individual enrollment is limited to one applicant at a time.  Also, as I mentioned earlier, in group enrollment the applicant’s program year and program title are set during the invitation process.  As a result, individuals who applied and were accepted via My AmeriCorps cannot be enrolled via the group enrollment feature, because the My AmeriCorps application process does not link individuals to this specific information. Similarly, individuals that were invited under a different program year or different program title cannot be enrolled via group enrollment. Instead, the program year and program title for these applicants will need to be selected or changed manually using the individual enrollment form.</a:t>
            </a:r>
          </a:p>
          <a:p>
            <a:endParaRPr lang="en-US" i="0" baseline="0"/>
          </a:p>
          <a:p>
            <a:r>
              <a:rPr lang="en-US" i="0" baseline="0"/>
              <a:t>In both group enrollment and individual enrollment, the applicant’s SSN and citizenship status needs to be verified </a:t>
            </a:r>
            <a:r>
              <a:rPr lang="en-US" i="0" u="sng" baseline="0"/>
              <a:t>on</a:t>
            </a:r>
            <a:r>
              <a:rPr lang="en-US" i="0" baseline="0"/>
              <a:t> or </a:t>
            </a:r>
            <a:r>
              <a:rPr lang="en-US" i="0" u="sng" baseline="0"/>
              <a:t>before</a:t>
            </a:r>
            <a:r>
              <a:rPr lang="en-US" i="0" baseline="0"/>
              <a:t> the applicant’s start date. Applicants will not show up on the group enrollment screen until this verification is complete. For individual enrollment, the verification status and dates are shown directly on the enrollment form.  If you are using group enrollment and need to find out the date of SSN or citizenship verification for a particular individual, you can view it on the individual’s enrollment form.</a:t>
            </a:r>
          </a:p>
          <a:p>
            <a:endParaRPr lang="en-US" i="0" baseline="0"/>
          </a:p>
          <a:p>
            <a:r>
              <a:rPr lang="en-US" i="0" baseline="0"/>
              <a:t>The rules for National Service Criminal History Checks are the same for both group enrollment and individual enrollment. For applicants ages 18 years or older, program staff must enter the date on or before which the three-part NSCHC was completed and adjudicated. Entering this date and is a legal certification that these actions have been completed and this certification is recorded in the My AmeriCorps Portal. The date of certification is not visible on the group enrollment screen but can be viewed on the applicant’s individual enrollment form.</a:t>
            </a:r>
            <a:endParaRPr lang="en-US" i="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CNCS Template 2013</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10615-33E9-A44A-87B7-52BAF2946A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94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set of slides will walk you step by step through the group enrollment process.  First, you need to</a:t>
            </a:r>
            <a:r>
              <a:rPr lang="en-US" baseline="0"/>
              <a:t> locate the Group Enrollments tab in the S&amp;N Workbasket of the My AmeriCorps Portal.  It is located to the right of the Pending Enrollments tab.  When you first click on the tab there will be no applicants listed; the applicants will appear in the next step.</a:t>
            </a:r>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CNCS Template 2013</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10615-33E9-A44A-87B7-52BAF2946A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23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next step is to select the Program Title</a:t>
            </a:r>
            <a:r>
              <a:rPr lang="en-US" i="0" baseline="0"/>
              <a:t> -</a:t>
            </a:r>
            <a:r>
              <a:rPr lang="en-US" i="0"/>
              <a:t> meaning the operating site name or subgrantee program</a:t>
            </a:r>
            <a:r>
              <a:rPr lang="en-US" i="0" baseline="0"/>
              <a:t> </a:t>
            </a:r>
            <a:r>
              <a:rPr lang="en-US" i="0"/>
              <a:t>name</a:t>
            </a:r>
            <a:r>
              <a:rPr lang="en-US" i="0" baseline="0"/>
              <a:t> - for the individuals you wish to enroll.  There will be a brief pause after the Program Title is selected, then the Program Year will automatically populate on the tab.  The Program Year that will appear is the one whose enrollment period is currently open for that particular subgrantee or site.</a:t>
            </a:r>
          </a:p>
          <a:p>
            <a:endParaRPr lang="en-US" i="0" baseline="0"/>
          </a:p>
          <a:p>
            <a:r>
              <a:rPr lang="en-US" i="0" baseline="0"/>
              <a:t>The applicants associated with that particular Program Title and Program Year will automatically appear in the list at the bottom of the tab. The list displays up to 20 individuals at a time.  If there are more than 20 individuals associated with this Program Year and Program Title, you will be able to use the navigation tools on the right side of the screen to move to subsequent pages.</a:t>
            </a:r>
          </a:p>
          <a:p>
            <a:endParaRPr lang="en-US" i="0" baseline="0"/>
          </a:p>
          <a:p>
            <a:r>
              <a:rPr lang="en-US" i="0" baseline="0"/>
              <a:t>Remember that applicants will only appear on the Group Enrollment tab if (1) they have the correct Program Year and Program Title pre-populated from the invitation form; (2) they have completed their portion of the Enrollment Form; and (3) their SSN and citizenship are already verified. If there are individuals you wish to enroll who do not appear on this tab, you can find them on the Pending Enrollments tab and use the individual enrollment process instead.  Applicants who appear on the Group Enrollment tab also appear on the Pending Enrollments tab.</a:t>
            </a:r>
            <a:endParaRPr lang="en-US" i="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CNCS Template 2013</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10615-33E9-A44A-87B7-52BAF2946A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27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Next, you need to select a slot type.</a:t>
            </a:r>
            <a:r>
              <a:rPr lang="en-US" i="0" baseline="0"/>
              <a:t> In the group enrollment process, all individuals enrolled in a single action must have the same slot type. If you need to enroll other applicants with a different slot type, you will need to repeat the group enrollment steps with the second set of applicants.</a:t>
            </a:r>
          </a:p>
          <a:p>
            <a:endParaRPr lang="en-US" i="0" baseline="0"/>
          </a:p>
          <a:p>
            <a:r>
              <a:rPr lang="en-US" i="0" baseline="0"/>
              <a:t>In the example on this slide, I intend to Shannon, Annabelle and Samantha as Minimum Time members. </a:t>
            </a:r>
            <a:endParaRPr lang="en-US"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47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next step is to enter the date by which the</a:t>
            </a:r>
            <a:r>
              <a:rPr lang="en-US" i="0" baseline="0"/>
              <a:t> criminal history checks were completed for Shannon, Annabelle and Samantha. Remember that by entering a date, you are providing a legal certification that you have completed and adjudicated the required NSOPW, State, and FBI checks on or before that date. Also remember that, just like on the individual enrollment form, you must enter a start date for the applicant that is AFTER the date in the NSCHC Certification section. </a:t>
            </a:r>
          </a:p>
          <a:p>
            <a:endParaRPr lang="en-US" i="0" baseline="0"/>
          </a:p>
          <a:p>
            <a:r>
              <a:rPr lang="en-US" i="0" baseline="0"/>
              <a:t>In the example on this slide, I am entering dates in the NSCHC Certification section for Shannon, Annabelle, and Samantha. The NSCHC certifications were completed on different dates for each applicant, so I will need to ensure I have proper documentation to reference when entering this date.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07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Next, I need to select service locations. For the correct service locations to show up in the drop-down list for these applicants, the service locations need to have been set up previously in the My AmeriCorps Portal. Please see the complete Member Enrollment training for more information about this prior step.</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Note that the service locations can be different for each individual in the group enrollment process. In this example, Shannon is being assigned to VYCC while Samantha is being assigned to North Country Hospital.</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9445-AB42-5F40-8FC0-3094745C6D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446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T Interior slide 3">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B15918-D222-0C4F-8C5D-A8F9CB44554F}"/>
              </a:ext>
            </a:extLst>
          </p:cNvPr>
          <p:cNvSpPr>
            <a:spLocks noGrp="1"/>
          </p:cNvSpPr>
          <p:nvPr>
            <p:ph type="body" sz="quarter" idx="24" hasCustomPrompt="1"/>
          </p:nvPr>
        </p:nvSpPr>
        <p:spPr>
          <a:xfrm>
            <a:off x="1258824" y="2546603"/>
            <a:ext cx="9674352" cy="3200400"/>
          </a:xfrm>
        </p:spPr>
        <p:txBody>
          <a:bodyPr>
            <a:normAutofit/>
          </a:bodyPr>
          <a:lstStyle>
            <a:lvl1pPr marL="173038" marR="0" indent="-173038"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sz="1600" spc="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p>
          <a:p>
            <a:pPr marL="173038" marR="0" lvl="0" indent="-173038"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p>
          <a:p>
            <a:pPr marL="173038" marR="0" lvl="0" indent="-173038"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p>
          <a:p>
            <a:pPr marL="173038" marR="0" lvl="0" indent="-173038"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p>
          <a:p>
            <a:pPr marL="173038" marR="0" lvl="0" indent="-173038"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p>
          <a:p>
            <a:pPr lvl="0"/>
            <a:endParaRPr lang="en-US">
              <a:solidFill>
                <a:srgbClr val="FFFFFF"/>
              </a:solidFill>
              <a:effectLst/>
              <a:latin typeface="Century Gothic" panose="020B0502020202020204" pitchFamily="34" charset="0"/>
            </a:endParaRPr>
          </a:p>
        </p:txBody>
      </p:sp>
      <p:pic>
        <p:nvPicPr>
          <p:cNvPr id="17" name="Picture 16">
            <a:extLst>
              <a:ext uri="{FF2B5EF4-FFF2-40B4-BE49-F238E27FC236}">
                <a16:creationId xmlns:a16="http://schemas.microsoft.com/office/drawing/2014/main" id="{67805E09-5AD5-A848-9740-AEB4C0EDE4F4}"/>
              </a:ext>
            </a:extLst>
          </p:cNvPr>
          <p:cNvPicPr>
            <a:picLocks noChangeAspect="1"/>
          </p:cNvPicPr>
          <p:nvPr userDrawn="1"/>
        </p:nvPicPr>
        <p:blipFill>
          <a:blip r:embed="rId2"/>
          <a:stretch>
            <a:fillRect/>
          </a:stretch>
        </p:blipFill>
        <p:spPr>
          <a:xfrm>
            <a:off x="11164824" y="500591"/>
            <a:ext cx="604309" cy="604309"/>
          </a:xfrm>
          <a:prstGeom prst="rect">
            <a:avLst/>
          </a:prstGeom>
        </p:spPr>
      </p:pic>
      <p:sp>
        <p:nvSpPr>
          <p:cNvPr id="11" name="Title 1">
            <a:extLst>
              <a:ext uri="{FF2B5EF4-FFF2-40B4-BE49-F238E27FC236}">
                <a16:creationId xmlns:a16="http://schemas.microsoft.com/office/drawing/2014/main" id="{C1F2F46A-5B4A-8646-94C6-A499895AA947}"/>
              </a:ext>
            </a:extLst>
          </p:cNvPr>
          <p:cNvSpPr>
            <a:spLocks noGrp="1"/>
          </p:cNvSpPr>
          <p:nvPr>
            <p:ph type="title" hasCustomPrompt="1"/>
          </p:nvPr>
        </p:nvSpPr>
        <p:spPr>
          <a:xfrm>
            <a:off x="463648" y="567041"/>
            <a:ext cx="6082862" cy="419100"/>
          </a:xfrm>
        </p:spPr>
        <p:txBody>
          <a:bodyPr/>
          <a:lstStyle>
            <a:lvl1pPr>
              <a:defRPr>
                <a:solidFill>
                  <a:schemeClr val="bg2"/>
                </a:solidFill>
              </a:defRPr>
            </a:lvl1pPr>
          </a:lstStyle>
          <a:p>
            <a:r>
              <a:rPr lang="en-US"/>
              <a:t>Header for slide goes here</a:t>
            </a:r>
          </a:p>
        </p:txBody>
      </p:sp>
      <p:sp>
        <p:nvSpPr>
          <p:cNvPr id="12" name="Text Placeholder 6">
            <a:extLst>
              <a:ext uri="{FF2B5EF4-FFF2-40B4-BE49-F238E27FC236}">
                <a16:creationId xmlns:a16="http://schemas.microsoft.com/office/drawing/2014/main" id="{9DAE8C58-60AD-8343-9FC6-755BCA5DD582}"/>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solidFill>
                  <a:schemeClr val="bg2"/>
                </a:solidFill>
              </a:defRPr>
            </a:lvl1pPr>
          </a:lstStyle>
          <a:p>
            <a:pPr lvl="0"/>
            <a:r>
              <a:rPr lang="en-US"/>
              <a:t>Sub-header goes in here (optional) </a:t>
            </a:r>
          </a:p>
        </p:txBody>
      </p:sp>
      <p:sp>
        <p:nvSpPr>
          <p:cNvPr id="2" name="Date Placeholder 1">
            <a:extLst>
              <a:ext uri="{FF2B5EF4-FFF2-40B4-BE49-F238E27FC236}">
                <a16:creationId xmlns:a16="http://schemas.microsoft.com/office/drawing/2014/main" id="{74E43E8D-EC32-6D4A-93B7-75C16B9ECBC7}"/>
              </a:ext>
            </a:extLst>
          </p:cNvPr>
          <p:cNvSpPr>
            <a:spLocks noGrp="1"/>
          </p:cNvSpPr>
          <p:nvPr>
            <p:ph type="dt" sz="half" idx="25"/>
          </p:nvPr>
        </p:nvSpPr>
        <p:spPr/>
        <p:txBody>
          <a:bodyPr/>
          <a:lstStyle>
            <a:lvl1pPr>
              <a:defRPr>
                <a:solidFill>
                  <a:schemeClr val="bg2">
                    <a:alpha val="50000"/>
                  </a:schemeClr>
                </a:solidFill>
              </a:defRPr>
            </a:lvl1pPr>
          </a:lstStyle>
          <a:p>
            <a:fld id="{AC30439D-71C4-BA4D-96A8-5CC35AC14C60}" type="datetime7">
              <a:rPr lang="en-US" smtClean="0"/>
              <a:pPr/>
              <a:t>Nov-22</a:t>
            </a:fld>
            <a:r>
              <a:rPr lang="en-US"/>
              <a:t>  |</a:t>
            </a:r>
          </a:p>
        </p:txBody>
      </p:sp>
      <p:sp>
        <p:nvSpPr>
          <p:cNvPr id="3" name="Footer Placeholder 2">
            <a:extLst>
              <a:ext uri="{FF2B5EF4-FFF2-40B4-BE49-F238E27FC236}">
                <a16:creationId xmlns:a16="http://schemas.microsoft.com/office/drawing/2014/main" id="{38784774-489A-D745-A5ED-4C13FE0F78F3}"/>
              </a:ext>
            </a:extLst>
          </p:cNvPr>
          <p:cNvSpPr>
            <a:spLocks noGrp="1"/>
          </p:cNvSpPr>
          <p:nvPr>
            <p:ph type="ftr" sz="quarter" idx="26"/>
          </p:nvPr>
        </p:nvSpPr>
        <p:spPr/>
        <p:txBody>
          <a:bodyPr/>
          <a:lstStyle>
            <a:lvl1pPr>
              <a:defRPr>
                <a:solidFill>
                  <a:schemeClr val="bg2">
                    <a:alpha val="50000"/>
                  </a:schemeClr>
                </a:solidFill>
              </a:defRPr>
            </a:lvl1pPr>
          </a:lstStyle>
          <a:p>
            <a:r>
              <a:rPr lang="en-US"/>
              <a:t>© 2020 AmeriCorps.</a:t>
            </a:r>
          </a:p>
        </p:txBody>
      </p:sp>
      <p:sp>
        <p:nvSpPr>
          <p:cNvPr id="4" name="Slide Number Placeholder 3">
            <a:extLst>
              <a:ext uri="{FF2B5EF4-FFF2-40B4-BE49-F238E27FC236}">
                <a16:creationId xmlns:a16="http://schemas.microsoft.com/office/drawing/2014/main" id="{5177F063-D700-0041-8252-2FDEEE7E674E}"/>
              </a:ext>
            </a:extLst>
          </p:cNvPr>
          <p:cNvSpPr>
            <a:spLocks noGrp="1"/>
          </p:cNvSpPr>
          <p:nvPr>
            <p:ph type="sldNum" sz="quarter" idx="27"/>
          </p:nvPr>
        </p:nvSpPr>
        <p:spPr/>
        <p:txBody>
          <a:bodyPr/>
          <a:lstStyle>
            <a:lvl1pPr>
              <a:defRPr>
                <a:solidFill>
                  <a:schemeClr val="bg2"/>
                </a:solidFill>
              </a:defRPr>
            </a:lvl1pPr>
          </a:lstStyle>
          <a:p>
            <a:r>
              <a:rPr lang="en-US"/>
              <a:t>  </a:t>
            </a:r>
            <a:fld id="{E0E21186-8CC3-194A-9753-0BBC1EC778BB}" type="slidenum">
              <a:rPr lang="en-US" smtClean="0"/>
              <a:pPr/>
              <a:t>‹#›</a:t>
            </a:fld>
            <a:endParaRPr lang="en-US"/>
          </a:p>
        </p:txBody>
      </p:sp>
      <p:pic>
        <p:nvPicPr>
          <p:cNvPr id="13" name="Picture 12">
            <a:extLst>
              <a:ext uri="{FF2B5EF4-FFF2-40B4-BE49-F238E27FC236}">
                <a16:creationId xmlns:a16="http://schemas.microsoft.com/office/drawing/2014/main" id="{66B99FAF-B66B-8441-8965-3A97BFF03074}"/>
              </a:ext>
            </a:extLst>
          </p:cNvPr>
          <p:cNvPicPr>
            <a:picLocks noChangeAspect="1"/>
          </p:cNvPicPr>
          <p:nvPr userDrawn="1"/>
        </p:nvPicPr>
        <p:blipFill>
          <a:blip r:embed="rId3"/>
          <a:stretch>
            <a:fillRect/>
          </a:stretch>
        </p:blipFill>
        <p:spPr>
          <a:xfrm>
            <a:off x="0" y="6210300"/>
            <a:ext cx="12192000" cy="419100"/>
          </a:xfrm>
          <a:prstGeom prst="rect">
            <a:avLst/>
          </a:prstGeom>
        </p:spPr>
      </p:pic>
    </p:spTree>
    <p:extLst>
      <p:ext uri="{BB962C8B-B14F-4D97-AF65-F5344CB8AC3E}">
        <p14:creationId xmlns:p14="http://schemas.microsoft.com/office/powerpoint/2010/main" val="29519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258824" y="2546604"/>
            <a:ext cx="9674352" cy="3200400"/>
          </a:xfrm>
          <a:prstGeom prst="rect">
            <a:avLst/>
          </a:prstGeom>
        </p:spPr>
        <p:txBody>
          <a:bodyPr/>
          <a:lstStyle>
            <a:lvl1pPr marL="173038" marR="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stStyle>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endParaRPr lang="en-US">
              <a:solidFill>
                <a:srgbClr val="092141"/>
              </a:solidFill>
              <a:effectLst/>
              <a:latin typeface="Century Gothic" panose="020B0502020202020204" pitchFamily="34" charset="0"/>
            </a:endParaRP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fld id="{AC30439D-71C4-BA4D-96A8-5CC35AC14C60}" type="datetime7">
              <a:rPr lang="en-US" smtClean="0"/>
              <a:t>Nov-22</a:t>
            </a:fld>
            <a:r>
              <a:rPr lang="en-US"/>
              <a:t>  |</a:t>
            </a:r>
          </a:p>
        </p:txBody>
      </p:sp>
      <p:sp>
        <p:nvSpPr>
          <p:cNvPr id="3" name="Footer Placeholder 2">
            <a:extLst>
              <a:ext uri="{FF2B5EF4-FFF2-40B4-BE49-F238E27FC236}">
                <a16:creationId xmlns:a16="http://schemas.microsoft.com/office/drawing/2014/main" id="{3CCEC545-693B-B043-A55B-429CB0F7AB83}"/>
              </a:ext>
            </a:extLst>
          </p:cNvPr>
          <p:cNvSpPr>
            <a:spLocks noGrp="1"/>
          </p:cNvSpPr>
          <p:nvPr>
            <p:ph type="ftr" sz="quarter" idx="20"/>
          </p:nvPr>
        </p:nvSpPr>
        <p:spPr/>
        <p:txBody>
          <a:bodyPr/>
          <a:lstStyle>
            <a:lvl1pPr>
              <a:defRPr>
                <a:solidFill>
                  <a:schemeClr val="bg1">
                    <a:alpha val="50000"/>
                  </a:schemeClr>
                </a:solidFill>
              </a:defRPr>
            </a:lvl1pPr>
          </a:lstStyle>
          <a:p>
            <a:r>
              <a:rPr lang="en-US"/>
              <a:t>© 2020 AmeriCorps.</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a:p>
        </p:txBody>
      </p:sp>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Tree>
    <p:extLst>
      <p:ext uri="{BB962C8B-B14F-4D97-AF65-F5344CB8AC3E}">
        <p14:creationId xmlns:p14="http://schemas.microsoft.com/office/powerpoint/2010/main" val="251396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T Interior slide 2">
    <p:bg>
      <p:bgPr>
        <a:solidFill>
          <a:schemeClr val="tx2"/>
        </a:solidFill>
        <a:effectLst/>
      </p:bgPr>
    </p:bg>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9AB6EF80-E39E-7F47-8081-947127288AE2}"/>
              </a:ext>
            </a:extLst>
          </p:cNvPr>
          <p:cNvSpPr>
            <a:spLocks noGrp="1"/>
          </p:cNvSpPr>
          <p:nvPr>
            <p:ph type="body" sz="quarter" idx="14" hasCustomPrompt="1"/>
          </p:nvPr>
        </p:nvSpPr>
        <p:spPr>
          <a:xfrm>
            <a:off x="1258824" y="2546604"/>
            <a:ext cx="9674352" cy="3200400"/>
          </a:xfrm>
          <a:prstGeom prst="rect">
            <a:avLst/>
          </a:prstGeom>
        </p:spPr>
        <p:txBody>
          <a:bodyPr/>
          <a:lstStyle>
            <a:lvl1pPr marL="173038" marR="0" indent="-173038" algn="l" defTabSz="914400" rtl="0" eaLnBrk="1" fontAlgn="auto" latinLnBrk="0" hangingPunct="1">
              <a:lnSpc>
                <a:spcPct val="90000"/>
              </a:lnSpc>
              <a:spcBef>
                <a:spcPts val="1000"/>
              </a:spcBef>
              <a:spcAft>
                <a:spcPts val="0"/>
              </a:spcAft>
              <a:buClr>
                <a:schemeClr val="accent1"/>
              </a:buClr>
              <a:buSzPct val="100000"/>
              <a:buFont typeface="Arial" panose="020B0604020202020204" pitchFamily="34" charset="0"/>
              <a:buChar char="•"/>
              <a:tabLst/>
              <a:defRPr lang="en-US" sz="1600" b="0" spc="0" smtClean="0">
                <a:solidFill>
                  <a:schemeClr val="bg2"/>
                </a:solidFill>
                <a:effectLst/>
              </a:defRPr>
            </a:lvl1pPr>
          </a:lstStyle>
          <a:p>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p>
          <a:p>
            <a:pPr marL="173038" marR="0" lvl="0" indent="-173038" algn="l" defTabSz="914400" rtl="0" eaLnBrk="1" fontAlgn="auto" latinLnBrk="0" hangingPunct="1">
              <a:lnSpc>
                <a:spcPct val="90000"/>
              </a:lnSpc>
              <a:spcBef>
                <a:spcPts val="1000"/>
              </a:spcBef>
              <a:spcAft>
                <a:spcPts val="0"/>
              </a:spcAft>
              <a:buClr>
                <a:schemeClr val="accent1"/>
              </a:buClr>
              <a:buSzPct val="100000"/>
              <a:buFont typeface="Arial" panose="020B0604020202020204" pitchFamily="34" charset="0"/>
              <a:buChar char="•"/>
              <a:tabLst/>
              <a:defRPr/>
            </a:pPr>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endParaRPr lang="en-US">
              <a:solidFill>
                <a:srgbClr val="091E38"/>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1"/>
              </a:buClr>
              <a:buSzPct val="100000"/>
              <a:buFont typeface="Arial" panose="020B0604020202020204" pitchFamily="34" charset="0"/>
              <a:buChar char="•"/>
              <a:tabLst/>
              <a:defRPr/>
            </a:pPr>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endParaRPr lang="en-US">
              <a:solidFill>
                <a:srgbClr val="091E38"/>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1"/>
              </a:buClr>
              <a:buSzPct val="100000"/>
              <a:buFont typeface="Arial" panose="020B0604020202020204" pitchFamily="34" charset="0"/>
              <a:buChar char="•"/>
              <a:tabLst/>
              <a:defRPr/>
            </a:pPr>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endParaRPr lang="en-US">
              <a:solidFill>
                <a:srgbClr val="091E38"/>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1"/>
              </a:buClr>
              <a:buSzPct val="100000"/>
              <a:buFont typeface="Arial" panose="020B0604020202020204" pitchFamily="34" charset="0"/>
              <a:buChar char="•"/>
              <a:tabLst/>
              <a:defRPr/>
            </a:pPr>
            <a:r>
              <a:rPr lang="en-US">
                <a:solidFill>
                  <a:srgbClr val="FFFFFF"/>
                </a:solidFill>
                <a:effectLst/>
                <a:latin typeface="Century Gothic" panose="020B0502020202020204" pitchFamily="34" charset="0"/>
              </a:rPr>
              <a:t>Lorem ipsum dolor sit </a:t>
            </a:r>
            <a:r>
              <a:rPr lang="en-US" err="1">
                <a:solidFill>
                  <a:srgbClr val="FFFFFF"/>
                </a:solidFill>
                <a:effectLst/>
                <a:latin typeface="Century Gothic" panose="020B0502020202020204" pitchFamily="34" charset="0"/>
              </a:rPr>
              <a:t>amet</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consectetur</a:t>
            </a:r>
            <a:r>
              <a:rPr lang="en-US">
                <a:solidFill>
                  <a:srgbClr val="FFFFFF"/>
                </a:solidFill>
                <a:effectLst/>
                <a:latin typeface="Century Gothic" panose="020B0502020202020204" pitchFamily="34" charset="0"/>
              </a:rPr>
              <a:t> </a:t>
            </a:r>
            <a:r>
              <a:rPr lang="en-US" err="1">
                <a:solidFill>
                  <a:srgbClr val="FFFFFF"/>
                </a:solidFill>
                <a:effectLst/>
                <a:latin typeface="Century Gothic" panose="020B0502020202020204" pitchFamily="34" charset="0"/>
              </a:rPr>
              <a:t>adipiscing</a:t>
            </a:r>
            <a:r>
              <a:rPr lang="en-US">
                <a:solidFill>
                  <a:srgbClr val="FFFFFF"/>
                </a:solidFill>
                <a:effectLst/>
                <a:latin typeface="Century Gothic" panose="020B0502020202020204" pitchFamily="34" charset="0"/>
              </a:rPr>
              <a:t> </a:t>
            </a:r>
            <a:endParaRPr lang="en-US">
              <a:solidFill>
                <a:srgbClr val="091E38"/>
              </a:solidFill>
              <a:effectLst/>
              <a:latin typeface="Century Gothic" panose="020B0502020202020204" pitchFamily="34" charset="0"/>
            </a:endParaRPr>
          </a:p>
          <a:p>
            <a:endParaRPr lang="en-US">
              <a:solidFill>
                <a:srgbClr val="091E38"/>
              </a:solidFill>
              <a:effectLst/>
              <a:latin typeface="Century Gothic" panose="020B0502020202020204" pitchFamily="34" charset="0"/>
            </a:endParaRPr>
          </a:p>
          <a:p>
            <a:endParaRPr lang="en-US">
              <a:solidFill>
                <a:srgbClr val="091D36"/>
              </a:solidFill>
              <a:effectLst/>
              <a:latin typeface="Century Gothic" panose="020B0502020202020204" pitchFamily="34" charset="0"/>
            </a:endParaRPr>
          </a:p>
        </p:txBody>
      </p:sp>
      <p:pic>
        <p:nvPicPr>
          <p:cNvPr id="13" name="Picture 12">
            <a:extLst>
              <a:ext uri="{FF2B5EF4-FFF2-40B4-BE49-F238E27FC236}">
                <a16:creationId xmlns:a16="http://schemas.microsoft.com/office/drawing/2014/main" id="{B1C2CAB1-5354-D643-8A1C-2E66FFFC7925}"/>
              </a:ext>
            </a:extLst>
          </p:cNvPr>
          <p:cNvPicPr>
            <a:picLocks noChangeAspect="1"/>
          </p:cNvPicPr>
          <p:nvPr userDrawn="1"/>
        </p:nvPicPr>
        <p:blipFill>
          <a:blip r:embed="rId2"/>
          <a:stretch>
            <a:fillRect/>
          </a:stretch>
        </p:blipFill>
        <p:spPr>
          <a:xfrm>
            <a:off x="11164824" y="500591"/>
            <a:ext cx="604309" cy="604309"/>
          </a:xfrm>
          <a:prstGeom prst="rect">
            <a:avLst/>
          </a:prstGeom>
        </p:spPr>
      </p:pic>
      <p:sp>
        <p:nvSpPr>
          <p:cNvPr id="11" name="Title 1">
            <a:extLst>
              <a:ext uri="{FF2B5EF4-FFF2-40B4-BE49-F238E27FC236}">
                <a16:creationId xmlns:a16="http://schemas.microsoft.com/office/drawing/2014/main" id="{0E605998-5EE5-B44E-A816-A1524D873CA0}"/>
              </a:ext>
            </a:extLst>
          </p:cNvPr>
          <p:cNvSpPr>
            <a:spLocks noGrp="1"/>
          </p:cNvSpPr>
          <p:nvPr>
            <p:ph type="title" hasCustomPrompt="1"/>
          </p:nvPr>
        </p:nvSpPr>
        <p:spPr>
          <a:xfrm>
            <a:off x="463648" y="567041"/>
            <a:ext cx="6082862" cy="419100"/>
          </a:xfrm>
        </p:spPr>
        <p:txBody>
          <a:bodyPr/>
          <a:lstStyle>
            <a:lvl1pPr>
              <a:defRPr>
                <a:solidFill>
                  <a:schemeClr val="bg2"/>
                </a:solidFill>
              </a:defRPr>
            </a:lvl1pPr>
          </a:lstStyle>
          <a:p>
            <a:r>
              <a:rPr lang="en-US"/>
              <a:t>Header for slide goes here</a:t>
            </a:r>
          </a:p>
        </p:txBody>
      </p:sp>
      <p:sp>
        <p:nvSpPr>
          <p:cNvPr id="12" name="Text Placeholder 6">
            <a:extLst>
              <a:ext uri="{FF2B5EF4-FFF2-40B4-BE49-F238E27FC236}">
                <a16:creationId xmlns:a16="http://schemas.microsoft.com/office/drawing/2014/main" id="{804D9339-066A-BB48-AD30-08A73AC66B5C}"/>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solidFill>
                  <a:schemeClr val="bg2"/>
                </a:solidFill>
              </a:defRPr>
            </a:lvl1pPr>
          </a:lstStyle>
          <a:p>
            <a:pPr lvl="0"/>
            <a:r>
              <a:rPr lang="en-US"/>
              <a:t>Sub-header goes in here (optional) </a:t>
            </a:r>
          </a:p>
        </p:txBody>
      </p:sp>
      <p:sp>
        <p:nvSpPr>
          <p:cNvPr id="2" name="Date Placeholder 1">
            <a:extLst>
              <a:ext uri="{FF2B5EF4-FFF2-40B4-BE49-F238E27FC236}">
                <a16:creationId xmlns:a16="http://schemas.microsoft.com/office/drawing/2014/main" id="{E47930BE-E799-4B43-A52E-C908BA5C5B5D}"/>
              </a:ext>
            </a:extLst>
          </p:cNvPr>
          <p:cNvSpPr>
            <a:spLocks noGrp="1"/>
          </p:cNvSpPr>
          <p:nvPr>
            <p:ph type="dt" sz="half" idx="15"/>
          </p:nvPr>
        </p:nvSpPr>
        <p:spPr/>
        <p:txBody>
          <a:bodyPr/>
          <a:lstStyle>
            <a:lvl1pPr>
              <a:defRPr>
                <a:solidFill>
                  <a:schemeClr val="bg2">
                    <a:alpha val="50000"/>
                  </a:schemeClr>
                </a:solidFill>
              </a:defRPr>
            </a:lvl1pPr>
          </a:lstStyle>
          <a:p>
            <a:fld id="{AC30439D-71C4-BA4D-96A8-5CC35AC14C60}" type="datetime7">
              <a:rPr lang="en-US" smtClean="0"/>
              <a:pPr/>
              <a:t>Nov-22</a:t>
            </a:fld>
            <a:r>
              <a:rPr lang="en-US"/>
              <a:t>  |</a:t>
            </a:r>
          </a:p>
        </p:txBody>
      </p:sp>
      <p:sp>
        <p:nvSpPr>
          <p:cNvPr id="3" name="Footer Placeholder 2">
            <a:extLst>
              <a:ext uri="{FF2B5EF4-FFF2-40B4-BE49-F238E27FC236}">
                <a16:creationId xmlns:a16="http://schemas.microsoft.com/office/drawing/2014/main" id="{3B289AD8-E678-F043-8D4F-9F3F82AF192A}"/>
              </a:ext>
            </a:extLst>
          </p:cNvPr>
          <p:cNvSpPr>
            <a:spLocks noGrp="1"/>
          </p:cNvSpPr>
          <p:nvPr>
            <p:ph type="ftr" sz="quarter" idx="16"/>
          </p:nvPr>
        </p:nvSpPr>
        <p:spPr/>
        <p:txBody>
          <a:bodyPr/>
          <a:lstStyle>
            <a:lvl1pPr>
              <a:defRPr>
                <a:solidFill>
                  <a:schemeClr val="bg2">
                    <a:alpha val="50000"/>
                  </a:schemeClr>
                </a:solidFill>
              </a:defRPr>
            </a:lvl1pPr>
          </a:lstStyle>
          <a:p>
            <a:r>
              <a:rPr lang="en-US"/>
              <a:t>© 2020 AmeriCorps.</a:t>
            </a:r>
          </a:p>
        </p:txBody>
      </p:sp>
      <p:sp>
        <p:nvSpPr>
          <p:cNvPr id="4" name="Slide Number Placeholder 3">
            <a:extLst>
              <a:ext uri="{FF2B5EF4-FFF2-40B4-BE49-F238E27FC236}">
                <a16:creationId xmlns:a16="http://schemas.microsoft.com/office/drawing/2014/main" id="{37A68F63-D74B-5F4D-BF83-8A81EC6FABB6}"/>
              </a:ext>
            </a:extLst>
          </p:cNvPr>
          <p:cNvSpPr>
            <a:spLocks noGrp="1"/>
          </p:cNvSpPr>
          <p:nvPr>
            <p:ph type="sldNum" sz="quarter" idx="17"/>
          </p:nvPr>
        </p:nvSpPr>
        <p:spPr/>
        <p:txBody>
          <a:bodyPr/>
          <a:lstStyle>
            <a:lvl1pPr>
              <a:defRPr>
                <a:solidFill>
                  <a:schemeClr val="bg2"/>
                </a:solidFill>
              </a:defRPr>
            </a:lvl1pPr>
          </a:lstStyle>
          <a:p>
            <a:r>
              <a:rPr lang="en-US"/>
              <a:t>  </a:t>
            </a:r>
            <a:fld id="{E0E21186-8CC3-194A-9753-0BBC1EC778BB}" type="slidenum">
              <a:rPr lang="en-US" smtClean="0"/>
              <a:pPr/>
              <a:t>‹#›</a:t>
            </a:fld>
            <a:endParaRPr lang="en-US"/>
          </a:p>
        </p:txBody>
      </p:sp>
      <p:pic>
        <p:nvPicPr>
          <p:cNvPr id="15" name="Picture 14">
            <a:extLst>
              <a:ext uri="{FF2B5EF4-FFF2-40B4-BE49-F238E27FC236}">
                <a16:creationId xmlns:a16="http://schemas.microsoft.com/office/drawing/2014/main" id="{4D2332D9-8D6A-E840-BE0A-2E4005ACFA65}"/>
              </a:ext>
            </a:extLst>
          </p:cNvPr>
          <p:cNvPicPr>
            <a:picLocks noChangeAspect="1"/>
          </p:cNvPicPr>
          <p:nvPr userDrawn="1"/>
        </p:nvPicPr>
        <p:blipFill>
          <a:blip r:embed="rId3"/>
          <a:stretch>
            <a:fillRect/>
          </a:stretch>
        </p:blipFill>
        <p:spPr>
          <a:xfrm>
            <a:off x="0" y="6196333"/>
            <a:ext cx="12192000" cy="419100"/>
          </a:xfrm>
          <a:prstGeom prst="rect">
            <a:avLst/>
          </a:prstGeom>
        </p:spPr>
      </p:pic>
    </p:spTree>
    <p:extLst>
      <p:ext uri="{BB962C8B-B14F-4D97-AF65-F5344CB8AC3E}">
        <p14:creationId xmlns:p14="http://schemas.microsoft.com/office/powerpoint/2010/main" val="272229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 Interior slide 5">
    <p:bg>
      <p:bgPr>
        <a:solidFill>
          <a:schemeClr val="bg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562B73F-AB69-4846-89E9-33635EBE9B42}"/>
              </a:ext>
            </a:extLst>
          </p:cNvPr>
          <p:cNvSpPr>
            <a:spLocks noGrp="1"/>
          </p:cNvSpPr>
          <p:nvPr>
            <p:ph type="body" sz="quarter" idx="18" hasCustomPrompt="1"/>
          </p:nvPr>
        </p:nvSpPr>
        <p:spPr>
          <a:xfrm>
            <a:off x="1258635" y="2548003"/>
            <a:ext cx="9674731" cy="3200400"/>
          </a:xfrm>
          <a:prstGeom prst="rect">
            <a:avLst/>
          </a:prstGeom>
        </p:spPr>
        <p:txBody>
          <a:bodyPr>
            <a:normAutofit/>
          </a:bodyPr>
          <a:lstStyle>
            <a:lvl1pPr marL="173038" marR="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solidFill>
                  <a:schemeClr val="tx1"/>
                </a:solidFill>
              </a:defRPr>
            </a:lvl1pPr>
          </a:lstStyle>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2141"/>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2141"/>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2141"/>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endParaRPr lang="en-US">
              <a:solidFill>
                <a:srgbClr val="091D36"/>
              </a:solidFill>
              <a:effectLst/>
              <a:latin typeface="Century Gothic" panose="020B0502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F3467418-9BBB-F245-B584-6F909FBD31C2}"/>
              </a:ext>
            </a:extLst>
          </p:cNvPr>
          <p:cNvPicPr>
            <a:picLocks noChangeAspect="1"/>
          </p:cNvPicPr>
          <p:nvPr userDrawn="1"/>
        </p:nvPicPr>
        <p:blipFill>
          <a:blip r:embed="rId2"/>
          <a:stretch>
            <a:fillRect/>
          </a:stretch>
        </p:blipFill>
        <p:spPr>
          <a:xfrm>
            <a:off x="11164824" y="501396"/>
            <a:ext cx="602399" cy="603504"/>
          </a:xfrm>
          <a:prstGeom prst="rect">
            <a:avLst/>
          </a:prstGeom>
        </p:spPr>
      </p:pic>
      <p:sp>
        <p:nvSpPr>
          <p:cNvPr id="11" name="Title 1">
            <a:extLst>
              <a:ext uri="{FF2B5EF4-FFF2-40B4-BE49-F238E27FC236}">
                <a16:creationId xmlns:a16="http://schemas.microsoft.com/office/drawing/2014/main" id="{B0859CCC-01DB-7F44-8665-F41DD284B5F5}"/>
              </a:ext>
            </a:extLst>
          </p:cNvPr>
          <p:cNvSpPr>
            <a:spLocks noGrp="1"/>
          </p:cNvSpPr>
          <p:nvPr>
            <p:ph type="title" hasCustomPrompt="1"/>
          </p:nvPr>
        </p:nvSpPr>
        <p:spPr>
          <a:xfrm>
            <a:off x="463648" y="567041"/>
            <a:ext cx="6082862" cy="419100"/>
          </a:xfrm>
        </p:spPr>
        <p:txBody>
          <a:bodyPr/>
          <a:lstStyle/>
          <a:p>
            <a:r>
              <a:rPr lang="en-US"/>
              <a:t>Header for slide goes here</a:t>
            </a:r>
          </a:p>
        </p:txBody>
      </p:sp>
      <p:sp>
        <p:nvSpPr>
          <p:cNvPr id="12" name="Text Placeholder 6">
            <a:extLst>
              <a:ext uri="{FF2B5EF4-FFF2-40B4-BE49-F238E27FC236}">
                <a16:creationId xmlns:a16="http://schemas.microsoft.com/office/drawing/2014/main" id="{386A6D4C-2498-A445-8C50-704696DA44D4}"/>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a:t>Sub-header goes in here (optional) </a:t>
            </a:r>
          </a:p>
        </p:txBody>
      </p:sp>
      <p:sp>
        <p:nvSpPr>
          <p:cNvPr id="2" name="Date Placeholder 1">
            <a:extLst>
              <a:ext uri="{FF2B5EF4-FFF2-40B4-BE49-F238E27FC236}">
                <a16:creationId xmlns:a16="http://schemas.microsoft.com/office/drawing/2014/main" id="{E63E4C71-8E6E-0B4C-9ACD-04F57AF52180}"/>
              </a:ext>
            </a:extLst>
          </p:cNvPr>
          <p:cNvSpPr>
            <a:spLocks noGrp="1"/>
          </p:cNvSpPr>
          <p:nvPr>
            <p:ph type="dt" sz="half" idx="19"/>
          </p:nvPr>
        </p:nvSpPr>
        <p:spPr/>
        <p:txBody>
          <a:bodyPr/>
          <a:lstStyle/>
          <a:p>
            <a:fld id="{AC30439D-71C4-BA4D-96A8-5CC35AC14C60}" type="datetime7">
              <a:rPr lang="en-US" smtClean="0"/>
              <a:t>Nov-22</a:t>
            </a:fld>
            <a:r>
              <a:rPr lang="en-US"/>
              <a:t>  |</a:t>
            </a:r>
          </a:p>
        </p:txBody>
      </p:sp>
      <p:sp>
        <p:nvSpPr>
          <p:cNvPr id="3" name="Footer Placeholder 2">
            <a:extLst>
              <a:ext uri="{FF2B5EF4-FFF2-40B4-BE49-F238E27FC236}">
                <a16:creationId xmlns:a16="http://schemas.microsoft.com/office/drawing/2014/main" id="{25BC7C17-682C-B649-AA43-658125891A3D}"/>
              </a:ext>
            </a:extLst>
          </p:cNvPr>
          <p:cNvSpPr>
            <a:spLocks noGrp="1"/>
          </p:cNvSpPr>
          <p:nvPr>
            <p:ph type="ftr" sz="quarter" idx="20"/>
          </p:nvPr>
        </p:nvSpPr>
        <p:spPr/>
        <p:txBody>
          <a:bodyPr/>
          <a:lstStyle>
            <a:lvl1pPr>
              <a:defRPr>
                <a:solidFill>
                  <a:schemeClr val="tx1">
                    <a:alpha val="50000"/>
                  </a:schemeClr>
                </a:solidFill>
              </a:defRPr>
            </a:lvl1pPr>
          </a:lstStyle>
          <a:p>
            <a:r>
              <a:rPr lang="en-US"/>
              <a:t>© 2020 AmeriCorps.</a:t>
            </a:r>
          </a:p>
        </p:txBody>
      </p:sp>
      <p:sp>
        <p:nvSpPr>
          <p:cNvPr id="4" name="Slide Number Placeholder 3">
            <a:extLst>
              <a:ext uri="{FF2B5EF4-FFF2-40B4-BE49-F238E27FC236}">
                <a16:creationId xmlns:a16="http://schemas.microsoft.com/office/drawing/2014/main" id="{C8A938A8-A3E2-1E46-BE13-D78ADDC5A81D}"/>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a:p>
        </p:txBody>
      </p:sp>
      <p:pic>
        <p:nvPicPr>
          <p:cNvPr id="13" name="Picture 12">
            <a:extLst>
              <a:ext uri="{FF2B5EF4-FFF2-40B4-BE49-F238E27FC236}">
                <a16:creationId xmlns:a16="http://schemas.microsoft.com/office/drawing/2014/main" id="{C7F187E9-99E5-754C-85E0-106ABF636F71}"/>
              </a:ext>
            </a:extLst>
          </p:cNvPr>
          <p:cNvPicPr>
            <a:picLocks noChangeAspect="1"/>
          </p:cNvPicPr>
          <p:nvPr userDrawn="1"/>
        </p:nvPicPr>
        <p:blipFill>
          <a:blip r:embed="rId3"/>
          <a:stretch>
            <a:fillRect/>
          </a:stretch>
        </p:blipFill>
        <p:spPr>
          <a:xfrm>
            <a:off x="0" y="6210300"/>
            <a:ext cx="12192000" cy="419100"/>
          </a:xfrm>
          <a:prstGeom prst="rect">
            <a:avLst/>
          </a:prstGeom>
        </p:spPr>
      </p:pic>
    </p:spTree>
    <p:extLst>
      <p:ext uri="{BB962C8B-B14F-4D97-AF65-F5344CB8AC3E}">
        <p14:creationId xmlns:p14="http://schemas.microsoft.com/office/powerpoint/2010/main" val="212640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9101540" y="5858208"/>
            <a:ext cx="2844800" cy="365125"/>
          </a:xfrm>
        </p:spPr>
        <p:txBody>
          <a:bodyPr/>
          <a:lstStyle>
            <a:lvl1pPr>
              <a:defRPr>
                <a:solidFill>
                  <a:schemeClr val="bg1"/>
                </a:solidFill>
              </a:defRPr>
            </a:lvl1pPr>
          </a:lstStyle>
          <a:p>
            <a:fld id="{0D3B86E4-7A01-4085-814F-FD0EC848E3F6}" type="slidenum">
              <a:rPr lang="en-US" smtClean="0"/>
              <a:pPr/>
              <a:t>‹#›</a:t>
            </a:fld>
            <a:endParaRPr lang="en-US"/>
          </a:p>
        </p:txBody>
      </p:sp>
    </p:spTree>
    <p:extLst>
      <p:ext uri="{BB962C8B-B14F-4D97-AF65-F5344CB8AC3E}">
        <p14:creationId xmlns:p14="http://schemas.microsoft.com/office/powerpoint/2010/main" val="332113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450586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BD89E-B6B1-BA4F-8EB9-29409F40C1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5607E583-D15E-AE41-A37D-9160E104D161}"/>
              </a:ext>
            </a:extLst>
          </p:cNvPr>
          <p:cNvSpPr>
            <a:spLocks noGrp="1"/>
          </p:cNvSpPr>
          <p:nvPr>
            <p:ph type="body" sz="quarter" idx="10"/>
          </p:nvPr>
        </p:nvSpPr>
        <p:spPr>
          <a:xfrm>
            <a:off x="577849" y="1383324"/>
            <a:ext cx="11332308" cy="4021014"/>
          </a:xfrm>
        </p:spPr>
        <p:txBody>
          <a:bodyPr/>
          <a:lstStyle>
            <a:lvl1pPr>
              <a:defRPr sz="2400">
                <a:solidFill>
                  <a:srgbClr val="09446A"/>
                </a:solidFill>
                <a:latin typeface="Arial" panose="020B0604020202020204" pitchFamily="34" charset="0"/>
                <a:cs typeface="Arial" panose="020B0604020202020204" pitchFamily="34" charset="0"/>
              </a:defRPr>
            </a:lvl1pPr>
            <a:lvl2pPr marL="523875" indent="-174625">
              <a:buFont typeface="Courier New" panose="02070309020205020404" pitchFamily="49" charset="0"/>
              <a:buChar char="o"/>
              <a:tabLst/>
              <a:defRPr sz="1800">
                <a:solidFill>
                  <a:srgbClr val="09446A"/>
                </a:solidFill>
                <a:latin typeface="Arial" panose="020B0604020202020204" pitchFamily="34" charset="0"/>
                <a:cs typeface="Arial" panose="020B0604020202020204" pitchFamily="34" charset="0"/>
              </a:defRPr>
            </a:lvl2pPr>
            <a:lvl3pPr>
              <a:defRPr sz="1400">
                <a:solidFill>
                  <a:srgbClr val="09446A"/>
                </a:solidFill>
                <a:latin typeface="Arial" panose="020B0604020202020204" pitchFamily="34" charset="0"/>
                <a:cs typeface="Arial" panose="020B0604020202020204" pitchFamily="34" charset="0"/>
              </a:defRPr>
            </a:lvl3pPr>
            <a:lvl4pPr>
              <a:defRPr sz="1400">
                <a:solidFill>
                  <a:srgbClr val="09446A"/>
                </a:solidFill>
                <a:latin typeface="Arial" panose="020B0604020202020204" pitchFamily="34" charset="0"/>
                <a:cs typeface="Arial" panose="020B0604020202020204" pitchFamily="34" charset="0"/>
              </a:defRPr>
            </a:lvl4pPr>
            <a:lvl5pPr>
              <a:defRPr sz="1400">
                <a:solidFill>
                  <a:srgbClr val="09446A"/>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163464A-FF96-114D-A8AC-D8AD3FB250C9}"/>
              </a:ext>
            </a:extLst>
          </p:cNvPr>
          <p:cNvSpPr>
            <a:spLocks noGrp="1"/>
          </p:cNvSpPr>
          <p:nvPr>
            <p:ph type="body" sz="quarter" idx="11" hasCustomPrompt="1"/>
          </p:nvPr>
        </p:nvSpPr>
        <p:spPr>
          <a:xfrm>
            <a:off x="577850" y="492126"/>
            <a:ext cx="11332308" cy="703629"/>
          </a:xfrm>
        </p:spPr>
        <p:txBody>
          <a:bodyPr>
            <a:normAutofit/>
          </a:bodyPr>
          <a:lstStyle>
            <a:lvl1pPr marL="0" indent="0">
              <a:buNone/>
              <a:defRPr sz="3600" b="1">
                <a:solidFill>
                  <a:srgbClr val="09446A"/>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4117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9"/>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Footer Placeholder 1">
            <a:extLst>
              <a:ext uri="{FF2B5EF4-FFF2-40B4-BE49-F238E27FC236}">
                <a16:creationId xmlns:a16="http://schemas.microsoft.com/office/drawing/2014/main" id="{6AFF0E31-FB96-AC4E-851D-A9D8A9684717}"/>
              </a:ext>
            </a:extLst>
          </p:cNvPr>
          <p:cNvSpPr>
            <a:spLocks noGrp="1"/>
          </p:cNvSpPr>
          <p:nvPr>
            <p:ph type="ftr" sz="quarter" idx="3"/>
          </p:nvPr>
        </p:nvSpPr>
        <p:spPr>
          <a:xfrm>
            <a:off x="9209006" y="6420242"/>
            <a:ext cx="1463543" cy="137352"/>
          </a:xfrm>
          <a:prstGeom prst="rect">
            <a:avLst/>
          </a:prstGeom>
        </p:spPr>
        <p:txBody>
          <a:bodyPr vert="horz" lIns="91440" tIns="45720" rIns="91440" bIns="45720" rtlCol="0" anchor="ctr"/>
          <a:lstStyle>
            <a:lvl1pPr algn="l">
              <a:defRPr sz="1050">
                <a:solidFill>
                  <a:schemeClr val="bg2">
                    <a:alpha val="50000"/>
                  </a:schemeClr>
                </a:solidFill>
              </a:defRPr>
            </a:lvl1pPr>
          </a:lstStyle>
          <a:p>
            <a:r>
              <a:rPr lang="en-US">
                <a:solidFill>
                  <a:schemeClr val="tx1">
                    <a:alpha val="50000"/>
                  </a:schemeClr>
                </a:solidFill>
              </a:rPr>
              <a:t>© 2020 AmeriCorps.</a:t>
            </a:r>
            <a:endParaRPr lang="en-US"/>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l">
              <a:defRPr sz="1050">
                <a:solidFill>
                  <a:schemeClr val="tx1">
                    <a:alpha val="50000"/>
                  </a:schemeClr>
                </a:solidFill>
              </a:defRPr>
            </a:lvl1pPr>
          </a:lstStyle>
          <a:p>
            <a:fld id="{AC30439D-71C4-BA4D-96A8-5CC35AC14C60}" type="datetime7">
              <a:rPr lang="en-US" smtClean="0"/>
              <a:t>Nov-22</a:t>
            </a:fld>
            <a:r>
              <a:rPr lang="en-US"/>
              <a:t>  |</a:t>
            </a:r>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a:p>
        </p:txBody>
      </p:sp>
    </p:spTree>
    <p:extLst>
      <p:ext uri="{BB962C8B-B14F-4D97-AF65-F5344CB8AC3E}">
        <p14:creationId xmlns:p14="http://schemas.microsoft.com/office/powerpoint/2010/main" val="3505072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173736" indent="-173736" algn="l" defTabSz="914400" rtl="0" eaLnBrk="1" latinLnBrk="0" hangingPunct="1">
        <a:lnSpc>
          <a:spcPct val="90000"/>
        </a:lnSpc>
        <a:spcBef>
          <a:spcPts val="100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2pPr>
      <a:lvl3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3pPr>
      <a:lvl4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p15:clr>
            <a:srgbClr val="F26B43"/>
          </p15:clr>
        </p15:guide>
        <p15:guide id="10"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78140-FE9E-4320-8F67-186DC5E4A305}"/>
              </a:ext>
            </a:extLst>
          </p:cNvPr>
          <p:cNvSpPr>
            <a:spLocks noGrp="1"/>
          </p:cNvSpPr>
          <p:nvPr>
            <p:ph type="title"/>
          </p:nvPr>
        </p:nvSpPr>
        <p:spPr/>
        <p:txBody>
          <a:bodyPr>
            <a:normAutofit fontScale="90000"/>
          </a:bodyPr>
          <a:lstStyle/>
          <a:p>
            <a:r>
              <a:rPr lang="en-US"/>
              <a:t>Group Enrollment </a:t>
            </a:r>
          </a:p>
        </p:txBody>
      </p:sp>
      <p:sp>
        <p:nvSpPr>
          <p:cNvPr id="4" name="Text Placeholder 3">
            <a:extLst>
              <a:ext uri="{FF2B5EF4-FFF2-40B4-BE49-F238E27FC236}">
                <a16:creationId xmlns:a16="http://schemas.microsoft.com/office/drawing/2014/main" id="{952FD200-1B4B-479D-93C6-A015BACBF28C}"/>
              </a:ext>
            </a:extLst>
          </p:cNvPr>
          <p:cNvSpPr>
            <a:spLocks noGrp="1"/>
          </p:cNvSpPr>
          <p:nvPr>
            <p:ph type="body" sz="quarter" idx="13"/>
          </p:nvPr>
        </p:nvSpPr>
        <p:spPr>
          <a:xfrm>
            <a:off x="463647" y="1006068"/>
            <a:ext cx="9193699" cy="293344"/>
          </a:xfrm>
        </p:spPr>
        <p:txBody>
          <a:bodyPr/>
          <a:lstStyle/>
          <a:p>
            <a:r>
              <a:rPr lang="en-US"/>
              <a:t>Group Enrollment is an option during the final phase of enrollment in </a:t>
            </a:r>
            <a:r>
              <a:rPr lang="en-US" err="1"/>
              <a:t>eGrants</a:t>
            </a:r>
            <a:r>
              <a:rPr lang="en-US"/>
              <a:t>. </a:t>
            </a:r>
          </a:p>
        </p:txBody>
      </p:sp>
      <p:sp>
        <p:nvSpPr>
          <p:cNvPr id="5" name="Date Placeholder 4">
            <a:extLst>
              <a:ext uri="{FF2B5EF4-FFF2-40B4-BE49-F238E27FC236}">
                <a16:creationId xmlns:a16="http://schemas.microsoft.com/office/drawing/2014/main" id="{90612246-57B9-4A28-A1BF-3B9AFE954424}"/>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C3047B2B-6D13-4305-8A24-7D9BEEE4500C}"/>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20846714-753E-4C10-A0C5-51150317EC15}"/>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227B44C0-3630-4D5E-8135-16032C5E03FB}"/>
              </a:ext>
            </a:extLst>
          </p:cNvPr>
          <p:cNvSpPr txBox="1"/>
          <p:nvPr/>
        </p:nvSpPr>
        <p:spPr>
          <a:xfrm>
            <a:off x="377781" y="1551398"/>
            <a:ext cx="316752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12441"/>
                </a:solidFill>
                <a:effectLst/>
                <a:uLnTx/>
                <a:uFillTx/>
                <a:latin typeface="Century Gothic" panose="020F0302020204030204"/>
                <a:ea typeface="+mn-ea"/>
                <a:cs typeface="+mn-cs"/>
              </a:rPr>
              <a:t>Extra step for group enrollment during the invitation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12441"/>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12441"/>
                </a:solidFill>
                <a:effectLst/>
                <a:uLnTx/>
                <a:uFillTx/>
                <a:latin typeface="Century Gothic" panose="020F0302020204030204"/>
                <a:ea typeface="+mn-ea"/>
                <a:cs typeface="+mn-cs"/>
              </a:rPr>
              <a:t>Applicants must be associated with the correct Program Year and Program Title</a:t>
            </a:r>
          </a:p>
        </p:txBody>
      </p:sp>
      <p:sp>
        <p:nvSpPr>
          <p:cNvPr id="2" name="Rectangle 1">
            <a:extLst>
              <a:ext uri="{FF2B5EF4-FFF2-40B4-BE49-F238E27FC236}">
                <a16:creationId xmlns:a16="http://schemas.microsoft.com/office/drawing/2014/main" id="{E93A58B9-1D8F-4CDE-B7BC-4548B6D0B0DC}"/>
              </a:ext>
              <a:ext uri="{C183D7F6-B498-43B3-948B-1728B52AA6E4}">
                <adec:decorative xmlns:adec="http://schemas.microsoft.com/office/drawing/2017/decorative" val="1"/>
              </a:ext>
            </a:extLst>
          </p:cNvPr>
          <p:cNvSpPr/>
          <p:nvPr/>
        </p:nvSpPr>
        <p:spPr>
          <a:xfrm>
            <a:off x="7453423" y="4965405"/>
            <a:ext cx="1201479" cy="1275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8" name="Picture 7" descr="eGrants screenshot of inviting a member in the portal">
            <a:extLst>
              <a:ext uri="{FF2B5EF4-FFF2-40B4-BE49-F238E27FC236}">
                <a16:creationId xmlns:a16="http://schemas.microsoft.com/office/drawing/2014/main" id="{80CFCD7C-0F8A-436B-B572-DE4D31E2B0A8}"/>
              </a:ext>
            </a:extLst>
          </p:cNvPr>
          <p:cNvPicPr>
            <a:picLocks noChangeAspect="1"/>
          </p:cNvPicPr>
          <p:nvPr/>
        </p:nvPicPr>
        <p:blipFill>
          <a:blip r:embed="rId4"/>
          <a:stretch>
            <a:fillRect/>
          </a:stretch>
        </p:blipFill>
        <p:spPr>
          <a:xfrm>
            <a:off x="3623987" y="1299413"/>
            <a:ext cx="8438294" cy="4686718"/>
          </a:xfrm>
          <a:prstGeom prst="rect">
            <a:avLst/>
          </a:prstGeom>
        </p:spPr>
      </p:pic>
    </p:spTree>
    <p:custDataLst>
      <p:tags r:id="rId1"/>
    </p:custDataLst>
    <p:extLst>
      <p:ext uri="{BB962C8B-B14F-4D97-AF65-F5344CB8AC3E}">
        <p14:creationId xmlns:p14="http://schemas.microsoft.com/office/powerpoint/2010/main" val="14264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252479-C385-4B73-8C2E-A75AD4F34412}"/>
              </a:ext>
            </a:extLst>
          </p:cNvPr>
          <p:cNvSpPr>
            <a:spLocks noGrp="1"/>
          </p:cNvSpPr>
          <p:nvPr>
            <p:ph type="title"/>
          </p:nvPr>
        </p:nvSpPr>
        <p:spPr/>
        <p:txBody>
          <a:bodyPr>
            <a:normAutofit fontScale="90000"/>
          </a:bodyPr>
          <a:lstStyle/>
          <a:p>
            <a:r>
              <a:rPr lang="en-US"/>
              <a:t>Group Enrollment: Step 6</a:t>
            </a:r>
          </a:p>
        </p:txBody>
      </p:sp>
      <p:sp>
        <p:nvSpPr>
          <p:cNvPr id="5" name="Date Placeholder 4">
            <a:extLst>
              <a:ext uri="{FF2B5EF4-FFF2-40B4-BE49-F238E27FC236}">
                <a16:creationId xmlns:a16="http://schemas.microsoft.com/office/drawing/2014/main" id="{F1CCAA51-FAAB-40C9-B4AF-5AC27DCCFE5D}"/>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AA9768BF-7DBF-43DF-94C1-E0B568F141DF}"/>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B10158B7-A90D-4926-B75E-6C50B2AEC01B}"/>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2" name="Picture 1" descr="egrants screenshot of adding a start date to the group enrollment">
            <a:extLst>
              <a:ext uri="{FF2B5EF4-FFF2-40B4-BE49-F238E27FC236}">
                <a16:creationId xmlns:a16="http://schemas.microsoft.com/office/drawing/2014/main" id="{9AECA61B-139A-45B1-91FE-40EA4E992DAD}"/>
              </a:ext>
            </a:extLst>
          </p:cNvPr>
          <p:cNvPicPr>
            <a:picLocks noChangeAspect="1"/>
          </p:cNvPicPr>
          <p:nvPr/>
        </p:nvPicPr>
        <p:blipFill>
          <a:blip r:embed="rId4"/>
          <a:stretch>
            <a:fillRect/>
          </a:stretch>
        </p:blipFill>
        <p:spPr>
          <a:xfrm>
            <a:off x="273132" y="1124918"/>
            <a:ext cx="8650848" cy="4990873"/>
          </a:xfrm>
          <a:prstGeom prst="rect">
            <a:avLst/>
          </a:prstGeom>
        </p:spPr>
      </p:pic>
      <p:sp>
        <p:nvSpPr>
          <p:cNvPr id="10" name="TextBox 9">
            <a:extLst>
              <a:ext uri="{FF2B5EF4-FFF2-40B4-BE49-F238E27FC236}">
                <a16:creationId xmlns:a16="http://schemas.microsoft.com/office/drawing/2014/main" id="{72E9CF39-C04E-473A-9002-19982D169D4F}"/>
              </a:ext>
            </a:extLst>
          </p:cNvPr>
          <p:cNvSpPr txBox="1"/>
          <p:nvPr/>
        </p:nvSpPr>
        <p:spPr>
          <a:xfrm>
            <a:off x="8887326" y="1061707"/>
            <a:ext cx="3304674"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Step 6: For the individuals you wish to enroll, enter the correct Start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Must be within member enrollment period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Must be </a:t>
            </a:r>
            <a:r>
              <a:rPr kumimoji="0" lang="en-US" sz="1800" b="0" i="0" u="sng" strike="noStrike" kern="1200" cap="none" spc="0" normalizeH="0" baseline="0" noProof="0">
                <a:ln>
                  <a:noFill/>
                </a:ln>
                <a:solidFill>
                  <a:srgbClr val="112441"/>
                </a:solidFill>
                <a:effectLst/>
                <a:uLnTx/>
                <a:uFillTx/>
                <a:latin typeface="Century Gothic" panose="020F0302020204030204"/>
                <a:ea typeface="+mn-ea"/>
                <a:cs typeface="+mn-cs"/>
              </a:rPr>
              <a:t>on or after</a:t>
            </a: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 the SSN/citizenship verification 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Must be </a:t>
            </a:r>
            <a:r>
              <a:rPr kumimoji="0" lang="en-US" sz="1800" b="0" i="0" u="sng" strike="noStrike" kern="1200" cap="none" spc="0" normalizeH="0" baseline="0" noProof="0">
                <a:ln>
                  <a:noFill/>
                </a:ln>
                <a:solidFill>
                  <a:srgbClr val="112441"/>
                </a:solidFill>
                <a:effectLst/>
                <a:uLnTx/>
                <a:uFillTx/>
                <a:latin typeface="Century Gothic" panose="020F0302020204030204"/>
                <a:ea typeface="+mn-ea"/>
                <a:cs typeface="+mn-cs"/>
              </a:rPr>
              <a:t>after</a:t>
            </a: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 the date entered in the NSCHC Certification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Per AmeriCorps policy, enrollment should be certified within 8 days of the member’s start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338777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6AC7D-CCAB-4182-9A9F-7750BEFC4AD5}"/>
              </a:ext>
            </a:extLst>
          </p:cNvPr>
          <p:cNvSpPr>
            <a:spLocks noGrp="1"/>
          </p:cNvSpPr>
          <p:nvPr>
            <p:ph type="title"/>
          </p:nvPr>
        </p:nvSpPr>
        <p:spPr/>
        <p:txBody>
          <a:bodyPr>
            <a:normAutofit fontScale="90000"/>
          </a:bodyPr>
          <a:lstStyle/>
          <a:p>
            <a:r>
              <a:rPr lang="en-US"/>
              <a:t>Group Enrollment: Step 7</a:t>
            </a:r>
          </a:p>
        </p:txBody>
      </p:sp>
      <p:sp>
        <p:nvSpPr>
          <p:cNvPr id="5" name="Date Placeholder 4">
            <a:extLst>
              <a:ext uri="{FF2B5EF4-FFF2-40B4-BE49-F238E27FC236}">
                <a16:creationId xmlns:a16="http://schemas.microsoft.com/office/drawing/2014/main" id="{C0791C26-B054-46F8-B422-754717709AFD}"/>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EEEF8F9C-A45A-4507-A851-0E2D7374BCE9}"/>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7B111935-57FE-4F79-A44E-0638DAF0FC51}"/>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2" name="Picture 1" descr="egrants screenshot of adding the &quot;select to enroll&quot; option to the group enrollment">
            <a:extLst>
              <a:ext uri="{FF2B5EF4-FFF2-40B4-BE49-F238E27FC236}">
                <a16:creationId xmlns:a16="http://schemas.microsoft.com/office/drawing/2014/main" id="{55CDF532-32CA-4BF7-8890-B29B2C4567E0}"/>
              </a:ext>
            </a:extLst>
          </p:cNvPr>
          <p:cNvPicPr>
            <a:picLocks noChangeAspect="1"/>
          </p:cNvPicPr>
          <p:nvPr/>
        </p:nvPicPr>
        <p:blipFill>
          <a:blip r:embed="rId4"/>
          <a:stretch>
            <a:fillRect/>
          </a:stretch>
        </p:blipFill>
        <p:spPr>
          <a:xfrm>
            <a:off x="463648" y="1079998"/>
            <a:ext cx="8640654" cy="4988293"/>
          </a:xfrm>
          <a:prstGeom prst="rect">
            <a:avLst/>
          </a:prstGeom>
        </p:spPr>
      </p:pic>
      <p:sp>
        <p:nvSpPr>
          <p:cNvPr id="10" name="TextBox 9">
            <a:extLst>
              <a:ext uri="{FF2B5EF4-FFF2-40B4-BE49-F238E27FC236}">
                <a16:creationId xmlns:a16="http://schemas.microsoft.com/office/drawing/2014/main" id="{188117D3-8631-4BDF-84CB-A34796F2539F}"/>
              </a:ext>
            </a:extLst>
          </p:cNvPr>
          <p:cNvSpPr txBox="1"/>
          <p:nvPr/>
        </p:nvSpPr>
        <p:spPr>
          <a:xfrm>
            <a:off x="9209006" y="1441938"/>
            <a:ext cx="2747335"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12441"/>
                </a:solidFill>
                <a:effectLst/>
                <a:uLnTx/>
                <a:uFillTx/>
                <a:latin typeface="Century Gothic" panose="020F0302020204030204"/>
                <a:ea typeface="+mn-ea"/>
                <a:cs typeface="+mn-cs"/>
              </a:rPr>
              <a:t>Step 7: For the individuals you wish to enroll, click the “Select to Enroll” box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12441"/>
                </a:solidFill>
                <a:effectLst/>
                <a:uLnTx/>
                <a:uFillTx/>
                <a:latin typeface="Century Gothic" panose="020F0302020204030204"/>
                <a:ea typeface="+mn-ea"/>
                <a:cs typeface="+mn-cs"/>
              </a:rPr>
              <a:t>Only the individuals with this box checked will be enrolled when you click the “enroll” button at the bottom of the tab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340655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6AC7D-CCAB-4182-9A9F-7750BEFC4AD5}"/>
              </a:ext>
            </a:extLst>
          </p:cNvPr>
          <p:cNvSpPr>
            <a:spLocks noGrp="1"/>
          </p:cNvSpPr>
          <p:nvPr>
            <p:ph type="title"/>
          </p:nvPr>
        </p:nvSpPr>
        <p:spPr/>
        <p:txBody>
          <a:bodyPr>
            <a:normAutofit fontScale="90000"/>
          </a:bodyPr>
          <a:lstStyle/>
          <a:p>
            <a:r>
              <a:rPr lang="en-US"/>
              <a:t>Group Enrollment: Step 8</a:t>
            </a:r>
          </a:p>
        </p:txBody>
      </p:sp>
      <p:sp>
        <p:nvSpPr>
          <p:cNvPr id="5" name="Date Placeholder 4">
            <a:extLst>
              <a:ext uri="{FF2B5EF4-FFF2-40B4-BE49-F238E27FC236}">
                <a16:creationId xmlns:a16="http://schemas.microsoft.com/office/drawing/2014/main" id="{C0791C26-B054-46F8-B422-754717709AFD}"/>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EEEF8F9C-A45A-4507-A851-0E2D7374BCE9}"/>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7B111935-57FE-4F79-A44E-0638DAF0FC51}"/>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4" name="Picture 3" descr="egrants screenshot of adding the certification to the group enrollment">
            <a:extLst>
              <a:ext uri="{FF2B5EF4-FFF2-40B4-BE49-F238E27FC236}">
                <a16:creationId xmlns:a16="http://schemas.microsoft.com/office/drawing/2014/main" id="{BB9B939B-7BE4-436E-9FE6-A308600E5A79}"/>
              </a:ext>
            </a:extLst>
          </p:cNvPr>
          <p:cNvPicPr>
            <a:picLocks noChangeAspect="1"/>
          </p:cNvPicPr>
          <p:nvPr/>
        </p:nvPicPr>
        <p:blipFill>
          <a:blip r:embed="rId4"/>
          <a:stretch>
            <a:fillRect/>
          </a:stretch>
        </p:blipFill>
        <p:spPr>
          <a:xfrm>
            <a:off x="463647" y="986141"/>
            <a:ext cx="9201967" cy="5304818"/>
          </a:xfrm>
          <a:prstGeom prst="rect">
            <a:avLst/>
          </a:prstGeom>
        </p:spPr>
      </p:pic>
      <p:sp>
        <p:nvSpPr>
          <p:cNvPr id="10" name="TextBox 9">
            <a:extLst>
              <a:ext uri="{FF2B5EF4-FFF2-40B4-BE49-F238E27FC236}">
                <a16:creationId xmlns:a16="http://schemas.microsoft.com/office/drawing/2014/main" id="{188117D3-8631-4BDF-84CB-A34796F2539F}"/>
              </a:ext>
            </a:extLst>
          </p:cNvPr>
          <p:cNvSpPr txBox="1"/>
          <p:nvPr/>
        </p:nvSpPr>
        <p:spPr>
          <a:xfrm>
            <a:off x="9688759" y="3426031"/>
            <a:ext cx="215919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12441"/>
                </a:solidFill>
                <a:effectLst/>
                <a:uLnTx/>
                <a:uFillTx/>
                <a:latin typeface="Century Gothic" panose="020F0302020204030204"/>
                <a:ea typeface="+mn-ea"/>
                <a:cs typeface="+mn-cs"/>
              </a:rPr>
              <a:t>Step 8: At the bottom of the tab, certify the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195884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6AC7D-CCAB-4182-9A9F-7750BEFC4AD5}"/>
              </a:ext>
            </a:extLst>
          </p:cNvPr>
          <p:cNvSpPr>
            <a:spLocks noGrp="1"/>
          </p:cNvSpPr>
          <p:nvPr>
            <p:ph type="title"/>
          </p:nvPr>
        </p:nvSpPr>
        <p:spPr/>
        <p:txBody>
          <a:bodyPr>
            <a:normAutofit fontScale="90000"/>
          </a:bodyPr>
          <a:lstStyle/>
          <a:p>
            <a:r>
              <a:rPr lang="en-US"/>
              <a:t>Group Enrollment: Step 9</a:t>
            </a:r>
          </a:p>
        </p:txBody>
      </p:sp>
      <p:sp>
        <p:nvSpPr>
          <p:cNvPr id="5" name="Date Placeholder 4">
            <a:extLst>
              <a:ext uri="{FF2B5EF4-FFF2-40B4-BE49-F238E27FC236}">
                <a16:creationId xmlns:a16="http://schemas.microsoft.com/office/drawing/2014/main" id="{C0791C26-B054-46F8-B422-754717709AFD}"/>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EEEF8F9C-A45A-4507-A851-0E2D7374BCE9}"/>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7B111935-57FE-4F79-A44E-0638DAF0FC51}"/>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4" name="Picture 3" descr="egrants screenshot of saving the information to the group enrollment">
            <a:extLst>
              <a:ext uri="{FF2B5EF4-FFF2-40B4-BE49-F238E27FC236}">
                <a16:creationId xmlns:a16="http://schemas.microsoft.com/office/drawing/2014/main" id="{3E0B2656-F4A6-4F9F-94FB-3373F910A2C3}"/>
              </a:ext>
            </a:extLst>
          </p:cNvPr>
          <p:cNvPicPr>
            <a:picLocks noChangeAspect="1"/>
          </p:cNvPicPr>
          <p:nvPr/>
        </p:nvPicPr>
        <p:blipFill>
          <a:blip r:embed="rId4"/>
          <a:stretch>
            <a:fillRect/>
          </a:stretch>
        </p:blipFill>
        <p:spPr>
          <a:xfrm>
            <a:off x="282696" y="1244105"/>
            <a:ext cx="8863381" cy="5046854"/>
          </a:xfrm>
          <a:prstGeom prst="rect">
            <a:avLst/>
          </a:prstGeom>
        </p:spPr>
      </p:pic>
      <p:sp>
        <p:nvSpPr>
          <p:cNvPr id="10" name="TextBox 9">
            <a:extLst>
              <a:ext uri="{FF2B5EF4-FFF2-40B4-BE49-F238E27FC236}">
                <a16:creationId xmlns:a16="http://schemas.microsoft.com/office/drawing/2014/main" id="{188117D3-8631-4BDF-84CB-A34796F2539F}"/>
              </a:ext>
            </a:extLst>
          </p:cNvPr>
          <p:cNvSpPr txBox="1"/>
          <p:nvPr/>
        </p:nvSpPr>
        <p:spPr>
          <a:xfrm>
            <a:off x="9066884" y="1244933"/>
            <a:ext cx="2747335"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12441"/>
                </a:solidFill>
                <a:effectLst/>
                <a:uLnTx/>
                <a:uFillTx/>
                <a:latin typeface="Century Gothic" panose="020F0302020204030204"/>
                <a:ea typeface="+mn-ea"/>
                <a:cs typeface="+mn-cs"/>
              </a:rPr>
              <a:t>Step 9: At the bottom of the tab, take the “enroll” action. (If you are not ready to enroll the individuals yet, click the “save information” button instead)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12441"/>
                </a:solidFill>
                <a:effectLst/>
                <a:uLnTx/>
                <a:uFillTx/>
                <a:latin typeface="Century Gothic" panose="020F0302020204030204"/>
                <a:ea typeface="+mn-ea"/>
                <a:cs typeface="+mn-cs"/>
              </a:rPr>
              <a:t>Up to 20 individuals can be enrolled at 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1361557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24C15-2981-4B67-B1C3-C97EBC2C5443}"/>
              </a:ext>
            </a:extLst>
          </p:cNvPr>
          <p:cNvSpPr>
            <a:spLocks noGrp="1"/>
          </p:cNvSpPr>
          <p:nvPr>
            <p:ph type="title"/>
          </p:nvPr>
        </p:nvSpPr>
        <p:spPr/>
        <p:txBody>
          <a:bodyPr>
            <a:normAutofit fontScale="90000"/>
          </a:bodyPr>
          <a:lstStyle/>
          <a:p>
            <a:r>
              <a:rPr lang="en-US"/>
              <a:t>Group Enrollment: Step 10</a:t>
            </a:r>
          </a:p>
        </p:txBody>
      </p:sp>
      <p:sp>
        <p:nvSpPr>
          <p:cNvPr id="5" name="Date Placeholder 4">
            <a:extLst>
              <a:ext uri="{FF2B5EF4-FFF2-40B4-BE49-F238E27FC236}">
                <a16:creationId xmlns:a16="http://schemas.microsoft.com/office/drawing/2014/main" id="{F9B05786-DE3A-4D11-A19F-86F07F6E662F}"/>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8F898A4F-9A8A-4045-A053-1629EC7066DB}"/>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E4F0C1E0-167E-4DB1-8126-4E2FE0BA1BC9}"/>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14" name="Picture 13" descr="egrants screenshot of checking for the error messages on the group enrollment">
            <a:extLst>
              <a:ext uri="{FF2B5EF4-FFF2-40B4-BE49-F238E27FC236}">
                <a16:creationId xmlns:a16="http://schemas.microsoft.com/office/drawing/2014/main" id="{8D97C60A-9DD7-49C6-84A8-DEF55853070C}"/>
              </a:ext>
            </a:extLst>
          </p:cNvPr>
          <p:cNvPicPr>
            <a:picLocks noChangeAspect="1"/>
          </p:cNvPicPr>
          <p:nvPr/>
        </p:nvPicPr>
        <p:blipFill>
          <a:blip r:embed="rId4"/>
          <a:stretch>
            <a:fillRect/>
          </a:stretch>
        </p:blipFill>
        <p:spPr>
          <a:xfrm>
            <a:off x="463648" y="1149167"/>
            <a:ext cx="8387322" cy="5141792"/>
          </a:xfrm>
          <a:prstGeom prst="rect">
            <a:avLst/>
          </a:prstGeom>
        </p:spPr>
      </p:pic>
      <p:sp>
        <p:nvSpPr>
          <p:cNvPr id="10" name="TextBox 9">
            <a:extLst>
              <a:ext uri="{FF2B5EF4-FFF2-40B4-BE49-F238E27FC236}">
                <a16:creationId xmlns:a16="http://schemas.microsoft.com/office/drawing/2014/main" id="{784FDBFD-1A4A-4361-B542-B3C9D4F6FE67}"/>
              </a:ext>
            </a:extLst>
          </p:cNvPr>
          <p:cNvSpPr txBox="1"/>
          <p:nvPr/>
        </p:nvSpPr>
        <p:spPr>
          <a:xfrm>
            <a:off x="8995144" y="1149167"/>
            <a:ext cx="2819075"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12441"/>
                </a:solidFill>
                <a:effectLst/>
                <a:uLnTx/>
                <a:uFillTx/>
                <a:latin typeface="Century Gothic" panose="020F0302020204030204"/>
                <a:ea typeface="+mn-ea"/>
                <a:cs typeface="+mn-cs"/>
              </a:rPr>
              <a:t>Step 10: Check for error messages at the top of the tab. These messages will indicate if one or more of the individuals' enrollments was not successful.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12441"/>
                </a:solidFill>
                <a:effectLst/>
                <a:uLnTx/>
                <a:uFillTx/>
                <a:latin typeface="Century Gothic" panose="020F0302020204030204"/>
                <a:ea typeface="+mn-ea"/>
                <a:cs typeface="+mn-cs"/>
              </a:rPr>
              <a:t>In this example, the start date entered for Shannon was prior to the date of the NSCHC Certification, so they could not be enrolled. Program staff will need to correct Shannon’s start date and try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191599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5D4F5-C31F-43F9-8457-9909B8F24F3E}"/>
              </a:ext>
            </a:extLst>
          </p:cNvPr>
          <p:cNvSpPr>
            <a:spLocks noGrp="1"/>
          </p:cNvSpPr>
          <p:nvPr>
            <p:ph type="title"/>
          </p:nvPr>
        </p:nvSpPr>
        <p:spPr>
          <a:xfrm>
            <a:off x="463648" y="567041"/>
            <a:ext cx="7733868" cy="419100"/>
          </a:xfrm>
        </p:spPr>
        <p:txBody>
          <a:bodyPr>
            <a:normAutofit fontScale="90000"/>
          </a:bodyPr>
          <a:lstStyle/>
          <a:p>
            <a:r>
              <a:rPr lang="en-US"/>
              <a:t>Troubleshooting Enrollment Error Messages </a:t>
            </a:r>
          </a:p>
        </p:txBody>
      </p:sp>
      <p:sp>
        <p:nvSpPr>
          <p:cNvPr id="5" name="Date Placeholder 4">
            <a:extLst>
              <a:ext uri="{FF2B5EF4-FFF2-40B4-BE49-F238E27FC236}">
                <a16:creationId xmlns:a16="http://schemas.microsoft.com/office/drawing/2014/main" id="{F1C68CB9-98C5-402C-BEAA-2C9F0EFDA375}"/>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C225B6B8-14E3-438B-BDC7-BE83A20503C6}"/>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131DB999-2C79-40D2-B153-9CE11B6738F4}"/>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5CF303E9-6E05-4216-9D2B-4A2CD573C51A}"/>
              </a:ext>
            </a:extLst>
          </p:cNvPr>
          <p:cNvSpPr txBox="1"/>
          <p:nvPr/>
        </p:nvSpPr>
        <p:spPr>
          <a:xfrm>
            <a:off x="420714" y="1191862"/>
            <a:ext cx="11350571" cy="408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Sufficient slots available</a:t>
            </a:r>
          </a:p>
          <a:p>
            <a:pPr marL="0" marR="0" lvl="0" indent="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SSN and citizenship verified on or before member start date</a:t>
            </a:r>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NSCHC Certification date before member start date </a:t>
            </a:r>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Service Location selected</a:t>
            </a:r>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Member start date no later than today’s date</a:t>
            </a:r>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Applicant is eligible to serve</a:t>
            </a:r>
          </a:p>
          <a:p>
            <a:pPr marL="742950" marR="0" lvl="1"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600" b="0" i="0" u="none" strike="noStrike" kern="1200" cap="none" spc="0" normalizeH="0" baseline="0" noProof="0">
                <a:ln>
                  <a:noFill/>
                </a:ln>
                <a:solidFill>
                  <a:srgbClr val="112441"/>
                </a:solidFill>
                <a:effectLst/>
                <a:uLnTx/>
                <a:uFillTx/>
                <a:latin typeface="Century Gothic" panose="020F0302020204030204"/>
                <a:ea typeface="+mn-ea"/>
                <a:cs typeface="+mn-cs"/>
              </a:rPr>
              <a:t>Has not previously served more than 4 terms</a:t>
            </a:r>
          </a:p>
          <a:p>
            <a:pPr marL="742950" marR="0" lvl="1"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600" b="0" i="0" u="none" strike="noStrike" kern="1200" cap="none" spc="0" normalizeH="0" baseline="0" noProof="0">
                <a:ln>
                  <a:noFill/>
                </a:ln>
                <a:solidFill>
                  <a:srgbClr val="112441"/>
                </a:solidFill>
                <a:effectLst/>
                <a:uLnTx/>
                <a:uFillTx/>
                <a:latin typeface="Century Gothic" panose="020F0302020204030204"/>
                <a:ea typeface="+mn-ea"/>
                <a:cs typeface="+mn-cs"/>
              </a:rPr>
              <a:t>Has not declined a partial education award</a:t>
            </a:r>
          </a:p>
          <a:p>
            <a:pPr marL="742950" marR="0" lvl="1"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600" b="0" i="0" u="none" strike="noStrike" kern="1200" cap="none" spc="0" normalizeH="0" baseline="0" noProof="0">
                <a:ln>
                  <a:noFill/>
                </a:ln>
                <a:solidFill>
                  <a:srgbClr val="112441"/>
                </a:solidFill>
                <a:effectLst/>
                <a:uLnTx/>
                <a:uFillTx/>
                <a:latin typeface="Century Gothic" panose="020F0302020204030204"/>
                <a:ea typeface="+mn-ea"/>
                <a:cs typeface="+mn-cs"/>
              </a:rPr>
              <a:t>Has not received an unsatisfactory performance rating from a previous term of service</a:t>
            </a:r>
          </a:p>
          <a:p>
            <a:pPr marL="742950" marR="0" lvl="1"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600" b="0" i="0" u="none" strike="noStrike" kern="1200" cap="none" spc="0" normalizeH="0" baseline="0" noProof="0">
                <a:ln>
                  <a:noFill/>
                </a:ln>
                <a:solidFill>
                  <a:srgbClr val="112441"/>
                </a:solidFill>
                <a:effectLst/>
                <a:uLnTx/>
                <a:uFillTx/>
                <a:latin typeface="Century Gothic" panose="020F0302020204030204"/>
                <a:ea typeface="+mn-ea"/>
                <a:cs typeface="+mn-cs"/>
              </a:rPr>
              <a:t>Is not currently actively enrolled in the same program or in another term that when combined exceeds full-time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2" name="Picture 1" descr="egrants screenshot example of the enrollment error messages on the group enrollment">
            <a:extLst>
              <a:ext uri="{FF2B5EF4-FFF2-40B4-BE49-F238E27FC236}">
                <a16:creationId xmlns:a16="http://schemas.microsoft.com/office/drawing/2014/main" id="{ADAE4FDB-2F6C-4EC0-B60C-D55CAC0E2034}"/>
              </a:ext>
            </a:extLst>
          </p:cNvPr>
          <p:cNvPicPr>
            <a:picLocks noChangeAspect="1"/>
          </p:cNvPicPr>
          <p:nvPr/>
        </p:nvPicPr>
        <p:blipFill>
          <a:blip r:embed="rId4"/>
          <a:stretch>
            <a:fillRect/>
          </a:stretch>
        </p:blipFill>
        <p:spPr>
          <a:xfrm>
            <a:off x="463647" y="4894822"/>
            <a:ext cx="7243577" cy="1521027"/>
          </a:xfrm>
          <a:prstGeom prst="rect">
            <a:avLst/>
          </a:prstGeom>
        </p:spPr>
      </p:pic>
      <p:sp>
        <p:nvSpPr>
          <p:cNvPr id="16" name="TextBox 15">
            <a:extLst>
              <a:ext uri="{FF2B5EF4-FFF2-40B4-BE49-F238E27FC236}">
                <a16:creationId xmlns:a16="http://schemas.microsoft.com/office/drawing/2014/main" id="{A69DDA98-0A80-4D0A-8D19-C0B94822FF5B}"/>
              </a:ext>
            </a:extLst>
          </p:cNvPr>
          <p:cNvSpPr txBox="1"/>
          <p:nvPr/>
        </p:nvSpPr>
        <p:spPr>
          <a:xfrm>
            <a:off x="7849601" y="5145555"/>
            <a:ext cx="36683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D2F32">
                    <a:lumMod val="50000"/>
                  </a:srgbClr>
                </a:solidFill>
                <a:effectLst/>
                <a:uLnTx/>
                <a:uFillTx/>
                <a:latin typeface="Arial" panose="020B0604020202020204" pitchFamily="34" charset="0"/>
                <a:ea typeface="+mn-ea"/>
                <a:cs typeface="Arial" panose="020B0604020202020204" pitchFamily="34" charset="0"/>
              </a:rPr>
              <a:t>The details of the error message will provide specific guidance</a:t>
            </a:r>
            <a:endParaRPr kumimoji="0" lang="en-US" sz="1800" b="0" i="0" u="none" strike="noStrike" kern="1200" cap="none" spc="0" normalizeH="0" baseline="0" noProof="0">
              <a:ln>
                <a:noFill/>
              </a:ln>
              <a:solidFill>
                <a:srgbClr val="112441"/>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56450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5406FD-60D3-488C-B0B0-2D39A8494FD5}"/>
              </a:ext>
            </a:extLst>
          </p:cNvPr>
          <p:cNvSpPr>
            <a:spLocks noGrp="1"/>
          </p:cNvSpPr>
          <p:nvPr>
            <p:ph type="title"/>
          </p:nvPr>
        </p:nvSpPr>
        <p:spPr>
          <a:xfrm>
            <a:off x="463647" y="567041"/>
            <a:ext cx="8183047" cy="419100"/>
          </a:xfrm>
        </p:spPr>
        <p:txBody>
          <a:bodyPr>
            <a:normAutofit fontScale="90000"/>
          </a:bodyPr>
          <a:lstStyle/>
          <a:p>
            <a:r>
              <a:rPr lang="en-US"/>
              <a:t>Special Requirement for Group Enrollment </a:t>
            </a:r>
          </a:p>
        </p:txBody>
      </p:sp>
      <p:sp>
        <p:nvSpPr>
          <p:cNvPr id="4" name="Text Placeholder 3">
            <a:extLst>
              <a:ext uri="{FF2B5EF4-FFF2-40B4-BE49-F238E27FC236}">
                <a16:creationId xmlns:a16="http://schemas.microsoft.com/office/drawing/2014/main" id="{A148D912-D113-47F4-95D8-365448D844A4}"/>
              </a:ext>
            </a:extLst>
          </p:cNvPr>
          <p:cNvSpPr>
            <a:spLocks noGrp="1"/>
          </p:cNvSpPr>
          <p:nvPr>
            <p:ph type="body" sz="quarter" idx="13"/>
          </p:nvPr>
        </p:nvSpPr>
        <p:spPr/>
        <p:txBody>
          <a:bodyPr/>
          <a:lstStyle/>
          <a:p>
            <a:r>
              <a:rPr lang="en-US"/>
              <a:t>Continued… </a:t>
            </a:r>
          </a:p>
        </p:txBody>
      </p:sp>
      <p:sp>
        <p:nvSpPr>
          <p:cNvPr id="5" name="Date Placeholder 4">
            <a:extLst>
              <a:ext uri="{FF2B5EF4-FFF2-40B4-BE49-F238E27FC236}">
                <a16:creationId xmlns:a16="http://schemas.microsoft.com/office/drawing/2014/main" id="{5AAA3B5C-2B8D-45DE-8D63-2F8CC94FBBA8}"/>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083FD4F8-43C9-4C96-8C32-DA32BA602CDD}"/>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22D5C473-6416-4CEF-B7C8-C036775D35CD}"/>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5FA16E94-3C2C-49BE-B0E2-54BD3134F403}"/>
              </a:ext>
            </a:extLst>
          </p:cNvPr>
          <p:cNvSpPr txBox="1"/>
          <p:nvPr/>
        </p:nvSpPr>
        <p:spPr>
          <a:xfrm>
            <a:off x="256673" y="1459832"/>
            <a:ext cx="11726779" cy="381642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12441"/>
                </a:solidFill>
                <a:effectLst/>
                <a:uLnTx/>
                <a:uFillTx/>
                <a:latin typeface="Century Gothic" panose="020F0302020204030204"/>
                <a:ea typeface="+mn-ea"/>
                <a:cs typeface="+mn-cs"/>
              </a:rPr>
              <a:t>Program Year must be selected correctly by the program on the applicant invitation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Applicants who applied via My AmeriCorps will need have the program year entered manually on their individual Enrollment Form, and so cannot participate in group enrollment (i.e., they will not appear on the Group Enrollment tab)</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12441"/>
              </a:solidFill>
              <a:effectLst/>
              <a:uLnTx/>
              <a:uFillTx/>
              <a:latin typeface="Century Gothic" panose="020F03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12441"/>
                </a:solidFill>
                <a:effectLst/>
                <a:uLnTx/>
                <a:uFillTx/>
                <a:latin typeface="Century Gothic" panose="020F0302020204030204"/>
                <a:ea typeface="+mn-ea"/>
                <a:cs typeface="+mn-cs"/>
              </a:rPr>
              <a:t>Program Title (operating site/subgrantee program name) must be selected correctly by the program</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Applicants who applied to/were invited under a different operating site must have the Program Title changed manually on their individual Enrollment Form, and so cannot participate in group enrollment (i.e., they will not appear on the Group Enrollment tab)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220931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C5E7A-1E12-41D1-93A5-60506FD85D96}"/>
              </a:ext>
            </a:extLst>
          </p:cNvPr>
          <p:cNvSpPr>
            <a:spLocks noGrp="1"/>
          </p:cNvSpPr>
          <p:nvPr>
            <p:ph type="title"/>
          </p:nvPr>
        </p:nvSpPr>
        <p:spPr/>
        <p:txBody>
          <a:bodyPr>
            <a:normAutofit fontScale="90000"/>
          </a:bodyPr>
          <a:lstStyle/>
          <a:p>
            <a:r>
              <a:rPr lang="en-US"/>
              <a:t>Group Enrollment Screen</a:t>
            </a:r>
          </a:p>
        </p:txBody>
      </p:sp>
      <p:sp>
        <p:nvSpPr>
          <p:cNvPr id="5" name="Date Placeholder 4">
            <a:extLst>
              <a:ext uri="{FF2B5EF4-FFF2-40B4-BE49-F238E27FC236}">
                <a16:creationId xmlns:a16="http://schemas.microsoft.com/office/drawing/2014/main" id="{8C706A73-F868-4C0F-B60B-400127A2F811}"/>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B432FF52-E9E6-4FAB-BF89-D05D7DB33912}"/>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AA2395BB-9B93-46DD-BD69-86BC066A1F9C}"/>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794FDBB6-90E5-4507-85C6-EA07AAB0DBBD}"/>
              </a:ext>
              <a:ext uri="{C183D7F6-B498-43B3-948B-1728B52AA6E4}">
                <adec:decorative xmlns:adec="http://schemas.microsoft.com/office/drawing/2017/decorative" val="1"/>
              </a:ext>
            </a:extLst>
          </p:cNvPr>
          <p:cNvSpPr/>
          <p:nvPr/>
        </p:nvSpPr>
        <p:spPr>
          <a:xfrm>
            <a:off x="8739963" y="4167963"/>
            <a:ext cx="627321" cy="106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5069D659-F3F4-4AF8-BEBD-71886092C581}"/>
              </a:ext>
            </a:extLst>
          </p:cNvPr>
          <p:cNvSpPr txBox="1"/>
          <p:nvPr/>
        </p:nvSpPr>
        <p:spPr>
          <a:xfrm>
            <a:off x="195072" y="1463040"/>
            <a:ext cx="313334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Same information needed as in the individual enrollment form with one key difference: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 On the group enrollment form, you may enter information for up to 20 individuals at a time and enroll them simultaneously. </a:t>
            </a:r>
          </a:p>
        </p:txBody>
      </p:sp>
      <p:pic>
        <p:nvPicPr>
          <p:cNvPr id="11" name="Picture 10" descr="eGrants screenshot of the group enrollment screen">
            <a:extLst>
              <a:ext uri="{FF2B5EF4-FFF2-40B4-BE49-F238E27FC236}">
                <a16:creationId xmlns:a16="http://schemas.microsoft.com/office/drawing/2014/main" id="{FA00B4B7-013A-48CA-B05D-B3D4594FDCE9}"/>
              </a:ext>
            </a:extLst>
          </p:cNvPr>
          <p:cNvPicPr>
            <a:picLocks noChangeAspect="1"/>
          </p:cNvPicPr>
          <p:nvPr/>
        </p:nvPicPr>
        <p:blipFill rotWithShape="1">
          <a:blip r:embed="rId4"/>
          <a:srcRect l="1365" r="1557"/>
          <a:stretch/>
        </p:blipFill>
        <p:spPr>
          <a:xfrm>
            <a:off x="3505079" y="1138686"/>
            <a:ext cx="8101263" cy="4915586"/>
          </a:xfrm>
          <a:prstGeom prst="rect">
            <a:avLst/>
          </a:prstGeom>
        </p:spPr>
      </p:pic>
    </p:spTree>
    <p:custDataLst>
      <p:tags r:id="rId1"/>
    </p:custDataLst>
    <p:extLst>
      <p:ext uri="{BB962C8B-B14F-4D97-AF65-F5344CB8AC3E}">
        <p14:creationId xmlns:p14="http://schemas.microsoft.com/office/powerpoint/2010/main" val="161373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7C92-DAA8-4B71-AB19-E8FC1EB39299}"/>
              </a:ext>
            </a:extLst>
          </p:cNvPr>
          <p:cNvSpPr>
            <a:spLocks noGrp="1"/>
          </p:cNvSpPr>
          <p:nvPr>
            <p:ph type="title"/>
          </p:nvPr>
        </p:nvSpPr>
        <p:spPr/>
        <p:txBody>
          <a:bodyPr>
            <a:normAutofit fontScale="90000"/>
          </a:bodyPr>
          <a:lstStyle/>
          <a:p>
            <a:r>
              <a:rPr lang="en-US"/>
              <a:t>Group vs. Individual Enrollment</a:t>
            </a:r>
          </a:p>
        </p:txBody>
      </p:sp>
      <p:sp>
        <p:nvSpPr>
          <p:cNvPr id="4" name="Slide Number Placeholder 3">
            <a:extLst>
              <a:ext uri="{FF2B5EF4-FFF2-40B4-BE49-F238E27FC236}">
                <a16:creationId xmlns:a16="http://schemas.microsoft.com/office/drawing/2014/main" id="{7800D996-033D-4774-80F8-DA8D6F8BFB39}"/>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graphicFrame>
        <p:nvGraphicFramePr>
          <p:cNvPr id="6" name="Table 5">
            <a:extLst>
              <a:ext uri="{FF2B5EF4-FFF2-40B4-BE49-F238E27FC236}">
                <a16:creationId xmlns:a16="http://schemas.microsoft.com/office/drawing/2014/main" id="{9A12A9D3-74C0-43B0-A31A-ED0D56A69276}"/>
              </a:ext>
            </a:extLst>
          </p:cNvPr>
          <p:cNvGraphicFramePr>
            <a:graphicFrameLocks noGrp="1"/>
          </p:cNvGraphicFramePr>
          <p:nvPr>
            <p:extLst>
              <p:ext uri="{D42A27DB-BD31-4B8C-83A1-F6EECF244321}">
                <p14:modId xmlns:p14="http://schemas.microsoft.com/office/powerpoint/2010/main" val="1378760416"/>
              </p:ext>
            </p:extLst>
          </p:nvPr>
        </p:nvGraphicFramePr>
        <p:xfrm>
          <a:off x="463648" y="1099336"/>
          <a:ext cx="10632442" cy="5065539"/>
        </p:xfrm>
        <a:graphic>
          <a:graphicData uri="http://schemas.openxmlformats.org/drawingml/2006/table">
            <a:tbl>
              <a:tblPr firstRow="1" bandRow="1">
                <a:tableStyleId>{21E4AEA4-8DFA-4A89-87EB-49C32662AFE0}</a:tableStyleId>
              </a:tblPr>
              <a:tblGrid>
                <a:gridCol w="3434546">
                  <a:extLst>
                    <a:ext uri="{9D8B030D-6E8A-4147-A177-3AD203B41FA5}">
                      <a16:colId xmlns:a16="http://schemas.microsoft.com/office/drawing/2014/main" val="1318784537"/>
                    </a:ext>
                  </a:extLst>
                </a:gridCol>
                <a:gridCol w="3642425">
                  <a:extLst>
                    <a:ext uri="{9D8B030D-6E8A-4147-A177-3AD203B41FA5}">
                      <a16:colId xmlns:a16="http://schemas.microsoft.com/office/drawing/2014/main" val="3118944045"/>
                    </a:ext>
                  </a:extLst>
                </a:gridCol>
                <a:gridCol w="3555471">
                  <a:extLst>
                    <a:ext uri="{9D8B030D-6E8A-4147-A177-3AD203B41FA5}">
                      <a16:colId xmlns:a16="http://schemas.microsoft.com/office/drawing/2014/main" val="2883767095"/>
                    </a:ext>
                  </a:extLst>
                </a:gridCol>
              </a:tblGrid>
              <a:tr h="348683">
                <a:tc>
                  <a:txBody>
                    <a:bodyPr/>
                    <a:lstStyle/>
                    <a:p>
                      <a:endParaRPr lang="en-US" sz="1800" b="1" kern="1200">
                        <a:solidFill>
                          <a:schemeClr val="bg2"/>
                        </a:solidFill>
                        <a:latin typeface="+mn-lt"/>
                        <a:ea typeface="+mn-ea"/>
                        <a:cs typeface="+mn-cs"/>
                      </a:endParaRPr>
                    </a:p>
                  </a:txBody>
                  <a:tcPr/>
                </a:tc>
                <a:tc>
                  <a:txBody>
                    <a:bodyPr/>
                    <a:lstStyle/>
                    <a:p>
                      <a:pPr algn="ctr"/>
                      <a:r>
                        <a:rPr lang="en-US">
                          <a:solidFill>
                            <a:schemeClr val="bg2"/>
                          </a:solidFill>
                        </a:rPr>
                        <a:t>Group Enrollment</a:t>
                      </a:r>
                    </a:p>
                  </a:txBody>
                  <a:tcPr/>
                </a:tc>
                <a:tc>
                  <a:txBody>
                    <a:bodyPr/>
                    <a:lstStyle/>
                    <a:p>
                      <a:pPr algn="ctr"/>
                      <a:r>
                        <a:rPr lang="en-US">
                          <a:solidFill>
                            <a:schemeClr val="bg2"/>
                          </a:solidFill>
                        </a:rPr>
                        <a:t>Individual Enrollment</a:t>
                      </a:r>
                    </a:p>
                  </a:txBody>
                  <a:tcPr/>
                </a:tc>
                <a:extLst>
                  <a:ext uri="{0D108BD9-81ED-4DB2-BD59-A6C34878D82A}">
                    <a16:rowId xmlns:a16="http://schemas.microsoft.com/office/drawing/2014/main" val="215731894"/>
                  </a:ext>
                </a:extLst>
              </a:tr>
              <a:tr h="552081">
                <a:tc>
                  <a:txBody>
                    <a:bodyPr/>
                    <a:lstStyle/>
                    <a:p>
                      <a:r>
                        <a:rPr lang="en-US" sz="1600" b="1" kern="1200">
                          <a:solidFill>
                            <a:srgbClr val="002060"/>
                          </a:solidFill>
                        </a:rPr>
                        <a:t>Number of applicants enrolled at a time</a:t>
                      </a:r>
                      <a:endParaRPr lang="en-US" sz="1600" b="1" kern="1200">
                        <a:solidFill>
                          <a:srgbClr val="002060"/>
                        </a:solidFill>
                        <a:latin typeface="+mn-lt"/>
                        <a:ea typeface="+mn-ea"/>
                        <a:cs typeface="+mn-cs"/>
                      </a:endParaRPr>
                    </a:p>
                  </a:txBody>
                  <a:tcPr/>
                </a:tc>
                <a:tc>
                  <a:txBody>
                    <a:bodyPr/>
                    <a:lstStyle/>
                    <a:p>
                      <a:r>
                        <a:rPr lang="en-US" sz="1600"/>
                        <a:t>Up to 20</a:t>
                      </a:r>
                    </a:p>
                  </a:txBody>
                  <a:tcPr/>
                </a:tc>
                <a:tc>
                  <a:txBody>
                    <a:bodyPr/>
                    <a:lstStyle/>
                    <a:p>
                      <a:r>
                        <a:rPr lang="en-US" sz="1600"/>
                        <a:t>Only</a:t>
                      </a:r>
                      <a:r>
                        <a:rPr lang="en-US" sz="1600" baseline="0"/>
                        <a:t> </a:t>
                      </a:r>
                      <a:r>
                        <a:rPr lang="en-US" sz="1600"/>
                        <a:t>1</a:t>
                      </a:r>
                    </a:p>
                  </a:txBody>
                  <a:tcPr/>
                </a:tc>
                <a:extLst>
                  <a:ext uri="{0D108BD9-81ED-4DB2-BD59-A6C34878D82A}">
                    <a16:rowId xmlns:a16="http://schemas.microsoft.com/office/drawing/2014/main" val="94408621"/>
                  </a:ext>
                </a:extLst>
              </a:tr>
              <a:tr h="552081">
                <a:tc>
                  <a:txBody>
                    <a:bodyPr/>
                    <a:lstStyle/>
                    <a:p>
                      <a:r>
                        <a:rPr lang="en-US" sz="1600" b="1" kern="1200">
                          <a:solidFill>
                            <a:srgbClr val="002060"/>
                          </a:solidFill>
                        </a:rPr>
                        <a:t>Program Year and Program Title</a:t>
                      </a:r>
                      <a:endParaRPr lang="en-US" sz="1600" b="1" kern="1200">
                        <a:solidFill>
                          <a:srgbClr val="002060"/>
                        </a:solidFill>
                        <a:latin typeface="+mn-lt"/>
                        <a:ea typeface="+mn-ea"/>
                        <a:cs typeface="+mn-cs"/>
                      </a:endParaRPr>
                    </a:p>
                  </a:txBody>
                  <a:tcPr/>
                </a:tc>
                <a:tc>
                  <a:txBody>
                    <a:bodyPr/>
                    <a:lstStyle/>
                    <a:p>
                      <a:r>
                        <a:rPr lang="en-US" sz="1600"/>
                        <a:t>Pre-populated from member invitation</a:t>
                      </a:r>
                    </a:p>
                  </a:txBody>
                  <a:tcPr/>
                </a:tc>
                <a:tc>
                  <a:txBody>
                    <a:bodyPr/>
                    <a:lstStyle/>
                    <a:p>
                      <a:r>
                        <a:rPr lang="en-US" sz="1600"/>
                        <a:t>Selected</a:t>
                      </a:r>
                      <a:r>
                        <a:rPr lang="en-US" sz="1600" baseline="0"/>
                        <a:t> </a:t>
                      </a:r>
                      <a:r>
                        <a:rPr lang="en-US" sz="1600"/>
                        <a:t>manually on</a:t>
                      </a:r>
                      <a:r>
                        <a:rPr lang="en-US" sz="1600" baseline="0"/>
                        <a:t> enrollment screen</a:t>
                      </a:r>
                      <a:endParaRPr lang="en-US" sz="1600"/>
                    </a:p>
                  </a:txBody>
                  <a:tcPr/>
                </a:tc>
                <a:extLst>
                  <a:ext uri="{0D108BD9-81ED-4DB2-BD59-A6C34878D82A}">
                    <a16:rowId xmlns:a16="http://schemas.microsoft.com/office/drawing/2014/main" val="10002"/>
                  </a:ext>
                </a:extLst>
              </a:tr>
              <a:tr h="552081">
                <a:tc>
                  <a:txBody>
                    <a:bodyPr/>
                    <a:lstStyle/>
                    <a:p>
                      <a:r>
                        <a:rPr lang="en-US" sz="1600" b="1" kern="1200">
                          <a:solidFill>
                            <a:srgbClr val="002060"/>
                          </a:solidFill>
                        </a:rPr>
                        <a:t>Individuals who applied through My AmeriCorps </a:t>
                      </a:r>
                      <a:endParaRPr lang="en-US" sz="1600" b="1" kern="1200">
                        <a:solidFill>
                          <a:srgbClr val="002060"/>
                        </a:solidFill>
                        <a:latin typeface="+mn-lt"/>
                        <a:ea typeface="+mn-ea"/>
                        <a:cs typeface="+mn-cs"/>
                      </a:endParaRPr>
                    </a:p>
                  </a:txBody>
                  <a:tcPr/>
                </a:tc>
                <a:tc>
                  <a:txBody>
                    <a:bodyPr/>
                    <a:lstStyle/>
                    <a:p>
                      <a:r>
                        <a:rPr lang="en-US" sz="1600"/>
                        <a:t>Cannot be used</a:t>
                      </a:r>
                    </a:p>
                  </a:txBody>
                  <a:tcPr/>
                </a:tc>
                <a:tc>
                  <a:txBody>
                    <a:bodyPr/>
                    <a:lstStyle/>
                    <a:p>
                      <a:r>
                        <a:rPr lang="en-US" sz="1600"/>
                        <a:t>Must</a:t>
                      </a:r>
                      <a:r>
                        <a:rPr lang="en-US" sz="1600" baseline="0"/>
                        <a:t> be used</a:t>
                      </a:r>
                      <a:endParaRPr lang="en-US" sz="1600"/>
                    </a:p>
                  </a:txBody>
                  <a:tcPr/>
                </a:tc>
                <a:extLst>
                  <a:ext uri="{0D108BD9-81ED-4DB2-BD59-A6C34878D82A}">
                    <a16:rowId xmlns:a16="http://schemas.microsoft.com/office/drawing/2014/main" val="2960777109"/>
                  </a:ext>
                </a:extLst>
              </a:tr>
              <a:tr h="784536">
                <a:tc>
                  <a:txBody>
                    <a:bodyPr/>
                    <a:lstStyle/>
                    <a:p>
                      <a:r>
                        <a:rPr lang="en-US" sz="1600" b="1" kern="1200">
                          <a:solidFill>
                            <a:srgbClr val="002060"/>
                          </a:solidFill>
                        </a:rPr>
                        <a:t>Individuals invited under different program year/ program title</a:t>
                      </a:r>
                      <a:endParaRPr lang="en-US" sz="1600" b="1" kern="1200">
                        <a:solidFill>
                          <a:srgbClr val="002060"/>
                        </a:solidFill>
                        <a:latin typeface="+mn-lt"/>
                        <a:ea typeface="+mn-ea"/>
                        <a:cs typeface="+mn-cs"/>
                      </a:endParaRPr>
                    </a:p>
                  </a:txBody>
                  <a:tcPr/>
                </a:tc>
                <a:tc>
                  <a:txBody>
                    <a:bodyPr/>
                    <a:lstStyle/>
                    <a:p>
                      <a:r>
                        <a:rPr lang="en-US" sz="1600"/>
                        <a:t>Cannot be used</a:t>
                      </a:r>
                    </a:p>
                  </a:txBody>
                  <a:tcPr/>
                </a:tc>
                <a:tc>
                  <a:txBody>
                    <a:bodyPr/>
                    <a:lstStyle/>
                    <a:p>
                      <a:r>
                        <a:rPr lang="en-US" sz="1600"/>
                        <a:t>Must be used</a:t>
                      </a:r>
                    </a:p>
                  </a:txBody>
                  <a:tcPr/>
                </a:tc>
                <a:extLst>
                  <a:ext uri="{0D108BD9-81ED-4DB2-BD59-A6C34878D82A}">
                    <a16:rowId xmlns:a16="http://schemas.microsoft.com/office/drawing/2014/main" val="2537667299"/>
                  </a:ext>
                </a:extLst>
              </a:tr>
              <a:tr h="784536">
                <a:tc>
                  <a:txBody>
                    <a:bodyPr/>
                    <a:lstStyle/>
                    <a:p>
                      <a:r>
                        <a:rPr lang="en-US" sz="1600" b="1" kern="1200">
                          <a:solidFill>
                            <a:srgbClr val="002060"/>
                          </a:solidFill>
                        </a:rPr>
                        <a:t>SSN/Citizenship </a:t>
                      </a:r>
                      <a:endParaRPr lang="en-US" sz="1600" b="1" kern="1200">
                        <a:solidFill>
                          <a:srgbClr val="002060"/>
                        </a:solidFill>
                        <a:latin typeface="+mn-lt"/>
                        <a:ea typeface="+mn-ea"/>
                        <a:cs typeface="+mn-cs"/>
                      </a:endParaRPr>
                    </a:p>
                  </a:txBody>
                  <a:tcPr/>
                </a:tc>
                <a:tc>
                  <a:txBody>
                    <a:bodyPr/>
                    <a:lstStyle/>
                    <a:p>
                      <a:r>
                        <a:rPr lang="en-US" sz="1600"/>
                        <a:t>Applicants will not appear on Group Enrollment tab until they have been verified</a:t>
                      </a:r>
                    </a:p>
                  </a:txBody>
                  <a:tcPr/>
                </a:tc>
                <a:tc>
                  <a:txBody>
                    <a:bodyPr/>
                    <a:lstStyle/>
                    <a:p>
                      <a:r>
                        <a:rPr lang="en-US" sz="1600"/>
                        <a:t>Verification status and dates visible on individual enrollment screen</a:t>
                      </a:r>
                    </a:p>
                  </a:txBody>
                  <a:tcPr/>
                </a:tc>
                <a:extLst>
                  <a:ext uri="{0D108BD9-81ED-4DB2-BD59-A6C34878D82A}">
                    <a16:rowId xmlns:a16="http://schemas.microsoft.com/office/drawing/2014/main" val="3392269776"/>
                  </a:ext>
                </a:extLst>
              </a:tr>
              <a:tr h="1316499">
                <a:tc>
                  <a:txBody>
                    <a:bodyPr/>
                    <a:lstStyle/>
                    <a:p>
                      <a:r>
                        <a:rPr lang="en-US" sz="1600" b="1" kern="1200">
                          <a:solidFill>
                            <a:srgbClr val="002060"/>
                          </a:solidFill>
                        </a:rPr>
                        <a:t>NSCHC certification</a:t>
                      </a:r>
                      <a:endParaRPr lang="en-US" sz="1600" b="1" kern="1200">
                        <a:solidFill>
                          <a:srgbClr val="002060"/>
                        </a:solidFill>
                        <a:latin typeface="+mn-lt"/>
                        <a:ea typeface="+mn-ea"/>
                        <a:cs typeface="+mn-cs"/>
                      </a:endParaRPr>
                    </a:p>
                  </a:txBody>
                  <a:tcPr/>
                </a:tc>
                <a:tc>
                  <a:txBody>
                    <a:bodyPr/>
                    <a:lstStyle/>
                    <a:p>
                      <a:pPr algn="l"/>
                      <a:r>
                        <a:rPr lang="en-US" sz="1600" b="0"/>
                        <a:t>Certified by entering date on or before which all required </a:t>
                      </a:r>
                      <a:r>
                        <a:rPr lang="en-US" sz="1600" b="0" err="1"/>
                        <a:t>NSCHCs</a:t>
                      </a:r>
                      <a:r>
                        <a:rPr lang="en-US" sz="1600" b="0"/>
                        <a:t> were completed and adjudicated (ages 18+)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a:t>Certified by entering date on or before which all required </a:t>
                      </a:r>
                      <a:r>
                        <a:rPr lang="en-US" sz="1600" b="0" err="1"/>
                        <a:t>NSCHCs</a:t>
                      </a:r>
                      <a:r>
                        <a:rPr lang="en-US" sz="1600" b="0"/>
                        <a:t> were completed and adjudicated (ages 18+)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a:p>
                  </a:txBody>
                  <a:tcPr/>
                </a:tc>
                <a:extLst>
                  <a:ext uri="{0D108BD9-81ED-4DB2-BD59-A6C34878D82A}">
                    <a16:rowId xmlns:a16="http://schemas.microsoft.com/office/drawing/2014/main" val="35335818"/>
                  </a:ext>
                </a:extLst>
              </a:tr>
            </a:tbl>
          </a:graphicData>
        </a:graphic>
      </p:graphicFrame>
    </p:spTree>
    <p:custDataLst>
      <p:tags r:id="rId1"/>
    </p:custDataLst>
    <p:extLst>
      <p:ext uri="{BB962C8B-B14F-4D97-AF65-F5344CB8AC3E}">
        <p14:creationId xmlns:p14="http://schemas.microsoft.com/office/powerpoint/2010/main" val="15983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Group Enrollment: Step 1</a:t>
            </a:r>
          </a:p>
        </p:txBody>
      </p:sp>
      <p:sp>
        <p:nvSpPr>
          <p:cNvPr id="3" name="TextBox 2">
            <a:extLst>
              <a:ext uri="{FF2B5EF4-FFF2-40B4-BE49-F238E27FC236}">
                <a16:creationId xmlns:a16="http://schemas.microsoft.com/office/drawing/2014/main" id="{6CDBD853-BFD4-4765-A6BE-281D5D41BEB4}"/>
              </a:ext>
            </a:extLst>
          </p:cNvPr>
          <p:cNvSpPr txBox="1"/>
          <p:nvPr/>
        </p:nvSpPr>
        <p:spPr>
          <a:xfrm>
            <a:off x="165266" y="2157228"/>
            <a:ext cx="217153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Step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In the </a:t>
            </a:r>
            <a:r>
              <a:rPr kumimoji="0" lang="en-US" sz="1800" b="0" i="0" u="none" strike="noStrike" kern="1200" cap="none" spc="0" normalizeH="0" baseline="0" noProof="0" err="1">
                <a:ln>
                  <a:noFill/>
                </a:ln>
                <a:solidFill>
                  <a:srgbClr val="112441"/>
                </a:solidFill>
                <a:effectLst/>
                <a:uLnTx/>
                <a:uFillTx/>
                <a:latin typeface="Century Gothic" panose="020F0302020204030204"/>
                <a:ea typeface="+mn-ea"/>
                <a:cs typeface="+mn-cs"/>
              </a:rPr>
              <a:t>S&amp;N</a:t>
            </a: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 Workbasket in the My AmeriCorps Portal, click on the </a:t>
            </a:r>
            <a:r>
              <a:rPr kumimoji="0" lang="en-US" sz="1800" b="1" i="0" u="sng" strike="noStrike" kern="1200" cap="none" spc="0" normalizeH="0" baseline="0" noProof="0">
                <a:ln>
                  <a:noFill/>
                </a:ln>
                <a:solidFill>
                  <a:srgbClr val="112441"/>
                </a:solidFill>
                <a:effectLst/>
                <a:uLnTx/>
                <a:uFillTx/>
                <a:latin typeface="Century Gothic" panose="020F0302020204030204"/>
                <a:ea typeface="+mn-ea"/>
                <a:cs typeface="+mn-cs"/>
              </a:rPr>
              <a:t>Group Enrollments </a:t>
            </a: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tab</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14" name="Picture 13" descr="egrants screenshot of group enrollment ">
            <a:extLst>
              <a:ext uri="{FF2B5EF4-FFF2-40B4-BE49-F238E27FC236}">
                <a16:creationId xmlns:a16="http://schemas.microsoft.com/office/drawing/2014/main" id="{6B3258A8-2E42-4FBD-BEE5-2C2CE8D9B5D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426033" y="1194740"/>
            <a:ext cx="9091909" cy="4869175"/>
          </a:xfrm>
          <a:prstGeom prst="rect">
            <a:avLst/>
          </a:prstGeom>
        </p:spPr>
      </p:pic>
      <p:sp>
        <p:nvSpPr>
          <p:cNvPr id="16" name="Rectangle 15">
            <a:extLst>
              <a:ext uri="{FF2B5EF4-FFF2-40B4-BE49-F238E27FC236}">
                <a16:creationId xmlns:a16="http://schemas.microsoft.com/office/drawing/2014/main" id="{24EDC525-FE7A-40F4-99CB-755D2068A7DA}"/>
              </a:ext>
              <a:ext uri="{C183D7F6-B498-43B3-948B-1728B52AA6E4}">
                <adec:decorative xmlns:adec="http://schemas.microsoft.com/office/drawing/2017/decorative" val="1"/>
              </a:ext>
            </a:extLst>
          </p:cNvPr>
          <p:cNvSpPr/>
          <p:nvPr/>
        </p:nvSpPr>
        <p:spPr>
          <a:xfrm>
            <a:off x="7940842" y="1940225"/>
            <a:ext cx="1138990" cy="434007"/>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108847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Group Enrollment: Step 2</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072824C3-69BF-473D-9BD7-A2224970A1B0}"/>
              </a:ext>
            </a:extLst>
          </p:cNvPr>
          <p:cNvSpPr txBox="1"/>
          <p:nvPr/>
        </p:nvSpPr>
        <p:spPr>
          <a:xfrm>
            <a:off x="463648" y="1079925"/>
            <a:ext cx="1074361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Step 2: Select the correct Program Title (operating site name or subgrantee program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The Program Year whose enrollment period is currently open will populate automatically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Applicants who are associated with this Program Year and Program Title, have completed their portion of the Enrollment Form, and whose SSN/citizenship has been verified will appear on the tab. (These individuals are also visible on the Pending Enrollments tab)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grpSp>
        <p:nvGrpSpPr>
          <p:cNvPr id="7" name="Group 6" descr="egrants screenshot of adding a program title to the group enrollment">
            <a:extLst>
              <a:ext uri="{FF2B5EF4-FFF2-40B4-BE49-F238E27FC236}">
                <a16:creationId xmlns:a16="http://schemas.microsoft.com/office/drawing/2014/main" id="{39DC1643-8A27-4056-952E-9B2981612A21}"/>
              </a:ext>
            </a:extLst>
          </p:cNvPr>
          <p:cNvGrpSpPr/>
          <p:nvPr/>
        </p:nvGrpSpPr>
        <p:grpSpPr>
          <a:xfrm>
            <a:off x="1219200" y="2604843"/>
            <a:ext cx="9443063" cy="4100756"/>
            <a:chOff x="1219200" y="2604843"/>
            <a:chExt cx="9443063" cy="4100756"/>
          </a:xfrm>
        </p:grpSpPr>
        <p:pic>
          <p:nvPicPr>
            <p:cNvPr id="15" name="Picture 14" descr="Graphical user interface, application, website&#10;&#10;Description automatically generated">
              <a:extLst>
                <a:ext uri="{FF2B5EF4-FFF2-40B4-BE49-F238E27FC236}">
                  <a16:creationId xmlns:a16="http://schemas.microsoft.com/office/drawing/2014/main" id="{969B4696-735F-40E9-8E71-EA3E0D712047}"/>
                </a:ext>
              </a:extLst>
            </p:cNvPr>
            <p:cNvPicPr>
              <a:picLocks noChangeAspect="1"/>
            </p:cNvPicPr>
            <p:nvPr/>
          </p:nvPicPr>
          <p:blipFill rotWithShape="1">
            <a:blip r:embed="rId4"/>
            <a:srcRect b="26277"/>
            <a:stretch/>
          </p:blipFill>
          <p:spPr>
            <a:xfrm>
              <a:off x="1219200" y="2604843"/>
              <a:ext cx="9443063" cy="4100756"/>
            </a:xfrm>
            <a:prstGeom prst="rect">
              <a:avLst/>
            </a:prstGeom>
          </p:spPr>
        </p:pic>
        <p:sp>
          <p:nvSpPr>
            <p:cNvPr id="16" name="Rectangle 15">
              <a:extLst>
                <a:ext uri="{FF2B5EF4-FFF2-40B4-BE49-F238E27FC236}">
                  <a16:creationId xmlns:a16="http://schemas.microsoft.com/office/drawing/2014/main" id="{0655F1C1-9FBC-4EFE-B3D6-F96A6F8D77FE}"/>
                </a:ext>
              </a:extLst>
            </p:cNvPr>
            <p:cNvSpPr/>
            <p:nvPr/>
          </p:nvSpPr>
          <p:spPr>
            <a:xfrm>
              <a:off x="3224463" y="4510076"/>
              <a:ext cx="7437800" cy="239510"/>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3" name="Rectangle 2">
              <a:extLst>
                <a:ext uri="{FF2B5EF4-FFF2-40B4-BE49-F238E27FC236}">
                  <a16:creationId xmlns:a16="http://schemas.microsoft.com/office/drawing/2014/main" id="{372A27CA-4A4A-4537-A0BF-1996714EAE89}"/>
                </a:ext>
              </a:extLst>
            </p:cNvPr>
            <p:cNvSpPr/>
            <p:nvPr/>
          </p:nvSpPr>
          <p:spPr>
            <a:xfrm>
              <a:off x="9462976" y="5954233"/>
              <a:ext cx="754911" cy="1382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grpSp>
    </p:spTree>
    <p:custDataLst>
      <p:tags r:id="rId1"/>
    </p:custDataLst>
    <p:extLst>
      <p:ext uri="{BB962C8B-B14F-4D97-AF65-F5344CB8AC3E}">
        <p14:creationId xmlns:p14="http://schemas.microsoft.com/office/powerpoint/2010/main" val="319530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265C54-15C3-41AD-836F-C05D8FBCF174}"/>
              </a:ext>
            </a:extLst>
          </p:cNvPr>
          <p:cNvSpPr>
            <a:spLocks noGrp="1"/>
          </p:cNvSpPr>
          <p:nvPr>
            <p:ph type="title"/>
          </p:nvPr>
        </p:nvSpPr>
        <p:spPr/>
        <p:txBody>
          <a:bodyPr>
            <a:normAutofit fontScale="90000"/>
          </a:bodyPr>
          <a:lstStyle/>
          <a:p>
            <a:r>
              <a:rPr lang="en-US"/>
              <a:t>Group Enrollment: Step 3</a:t>
            </a:r>
          </a:p>
        </p:txBody>
      </p:sp>
      <p:sp>
        <p:nvSpPr>
          <p:cNvPr id="5" name="Date Placeholder 4">
            <a:extLst>
              <a:ext uri="{FF2B5EF4-FFF2-40B4-BE49-F238E27FC236}">
                <a16:creationId xmlns:a16="http://schemas.microsoft.com/office/drawing/2014/main" id="{0EC19E6D-4218-4B9D-8C64-7A6BBA06286B}"/>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6E4FD397-B0AC-4966-819D-DB04B05FDCEF}"/>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7C3444A0-D500-4E16-BA13-FB0685A1F165}"/>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80F16C70-CCE8-4B59-9C03-533D0BEE9078}"/>
              </a:ext>
            </a:extLst>
          </p:cNvPr>
          <p:cNvSpPr txBox="1"/>
          <p:nvPr/>
        </p:nvSpPr>
        <p:spPr>
          <a:xfrm>
            <a:off x="74461" y="1009114"/>
            <a:ext cx="2815043"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Step 3: Select the Slot Type for the applicants you wish to enroll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In subsequent steps, you will only enter information for applicants who will be enrolled in this type of slot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If you have applicants that will need to be enrolled in other slot types, leave those blank for now.  (You will repeat these steps to enroll those applicants.)</a:t>
            </a:r>
          </a:p>
        </p:txBody>
      </p:sp>
      <p:pic>
        <p:nvPicPr>
          <p:cNvPr id="4" name="Picture 3" descr="egrants screenshot of adding a slot type to the group enrollment">
            <a:extLst>
              <a:ext uri="{FF2B5EF4-FFF2-40B4-BE49-F238E27FC236}">
                <a16:creationId xmlns:a16="http://schemas.microsoft.com/office/drawing/2014/main" id="{84EA08FF-38F1-40D1-95A3-725AF08E09C3}"/>
              </a:ext>
            </a:extLst>
          </p:cNvPr>
          <p:cNvPicPr>
            <a:picLocks noChangeAspect="1"/>
          </p:cNvPicPr>
          <p:nvPr/>
        </p:nvPicPr>
        <p:blipFill>
          <a:blip r:embed="rId4"/>
          <a:stretch>
            <a:fillRect/>
          </a:stretch>
        </p:blipFill>
        <p:spPr>
          <a:xfrm>
            <a:off x="2889504" y="1194626"/>
            <a:ext cx="9228035" cy="4468748"/>
          </a:xfrm>
          <a:prstGeom prst="rect">
            <a:avLst/>
          </a:prstGeom>
        </p:spPr>
      </p:pic>
    </p:spTree>
    <p:custDataLst>
      <p:tags r:id="rId1"/>
    </p:custDataLst>
    <p:extLst>
      <p:ext uri="{BB962C8B-B14F-4D97-AF65-F5344CB8AC3E}">
        <p14:creationId xmlns:p14="http://schemas.microsoft.com/office/powerpoint/2010/main" val="143349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21F01E-14CB-4FAE-8950-D077CAE40D89}"/>
              </a:ext>
            </a:extLst>
          </p:cNvPr>
          <p:cNvSpPr>
            <a:spLocks noGrp="1"/>
          </p:cNvSpPr>
          <p:nvPr>
            <p:ph type="title"/>
          </p:nvPr>
        </p:nvSpPr>
        <p:spPr/>
        <p:txBody>
          <a:bodyPr>
            <a:normAutofit fontScale="90000"/>
          </a:bodyPr>
          <a:lstStyle/>
          <a:p>
            <a:r>
              <a:rPr lang="en-US"/>
              <a:t>Group Enrollment: Step 4</a:t>
            </a:r>
          </a:p>
        </p:txBody>
      </p:sp>
      <p:sp>
        <p:nvSpPr>
          <p:cNvPr id="5" name="Date Placeholder 4">
            <a:extLst>
              <a:ext uri="{FF2B5EF4-FFF2-40B4-BE49-F238E27FC236}">
                <a16:creationId xmlns:a16="http://schemas.microsoft.com/office/drawing/2014/main" id="{422F964A-7B6A-45F2-91E6-8A9688CA3BBA}"/>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E6DEB5CF-C1F1-4FC7-9847-C052FFB4099C}"/>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9ED24C94-8FED-469A-9F59-CA1EF10B4544}"/>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781B7A5D-1C9B-4C0D-86CD-C658D3D6D204}"/>
              </a:ext>
            </a:extLst>
          </p:cNvPr>
          <p:cNvSpPr txBox="1"/>
          <p:nvPr/>
        </p:nvSpPr>
        <p:spPr>
          <a:xfrm>
            <a:off x="463648" y="1171074"/>
            <a:ext cx="1104141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Step 4: For the applicants you wish to enroll, enter the date when all required National Service Criminal History Checks were completed and adjudicated for each applicant. For applicants under age 18 as of the entered start date, leave the NSCHC Certification field blank.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pic>
        <p:nvPicPr>
          <p:cNvPr id="4" name="Picture 3" descr="egrants screenshot of adding NSCHC dates to the group enrollment">
            <a:extLst>
              <a:ext uri="{FF2B5EF4-FFF2-40B4-BE49-F238E27FC236}">
                <a16:creationId xmlns:a16="http://schemas.microsoft.com/office/drawing/2014/main" id="{384E2A81-ED34-41C5-85BA-AFDD654712E7}"/>
              </a:ext>
            </a:extLst>
          </p:cNvPr>
          <p:cNvPicPr>
            <a:picLocks noChangeAspect="1"/>
          </p:cNvPicPr>
          <p:nvPr/>
        </p:nvPicPr>
        <p:blipFill>
          <a:blip r:embed="rId4"/>
          <a:stretch>
            <a:fillRect/>
          </a:stretch>
        </p:blipFill>
        <p:spPr>
          <a:xfrm>
            <a:off x="603019" y="2138327"/>
            <a:ext cx="7773473" cy="4277522"/>
          </a:xfrm>
          <a:prstGeom prst="rect">
            <a:avLst/>
          </a:prstGeom>
        </p:spPr>
      </p:pic>
      <p:sp>
        <p:nvSpPr>
          <p:cNvPr id="10" name="TextBox 9">
            <a:extLst>
              <a:ext uri="{FF2B5EF4-FFF2-40B4-BE49-F238E27FC236}">
                <a16:creationId xmlns:a16="http://schemas.microsoft.com/office/drawing/2014/main" id="{FC58D518-3E25-4F84-B93A-7F47CCE63BEA}"/>
              </a:ext>
            </a:extLst>
          </p:cNvPr>
          <p:cNvSpPr txBox="1"/>
          <p:nvPr/>
        </p:nvSpPr>
        <p:spPr>
          <a:xfrm>
            <a:off x="8835378" y="2491190"/>
            <a:ext cx="2830702" cy="2862322"/>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12441"/>
                </a:solidFill>
                <a:effectLst/>
                <a:uLnTx/>
                <a:uFillTx/>
                <a:latin typeface="Century Gothic" panose="020F0302020204030204"/>
                <a:ea typeface="+mn-ea"/>
                <a:cs typeface="+mn-cs"/>
              </a:rPr>
              <a:t>IMPORTANT: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a:ln>
                  <a:noFill/>
                </a:ln>
                <a:solidFill>
                  <a:srgbClr val="112441"/>
                </a:solidFill>
                <a:effectLst/>
                <a:uLnTx/>
                <a:uFillTx/>
                <a:latin typeface="Century Gothic" panose="020F0302020204030204"/>
                <a:ea typeface="+mn-ea"/>
                <a:cs typeface="+mn-cs"/>
              </a:rPr>
              <a:t>All required criminal history checks must be completed and adjudicated </a:t>
            </a:r>
            <a:r>
              <a:rPr kumimoji="0" lang="en-US" sz="1600" b="1" i="1" u="sng" strike="noStrike" kern="1200" cap="none" spc="0" normalizeH="0" baseline="0" noProof="0">
                <a:ln>
                  <a:noFill/>
                </a:ln>
                <a:solidFill>
                  <a:srgbClr val="112441"/>
                </a:solidFill>
                <a:effectLst/>
                <a:uLnTx/>
                <a:uFillTx/>
                <a:latin typeface="Century Gothic" panose="020F0302020204030204"/>
                <a:ea typeface="+mn-ea"/>
                <a:cs typeface="+mn-cs"/>
              </a:rPr>
              <a:t>prior</a:t>
            </a:r>
            <a:r>
              <a:rPr kumimoji="0" lang="en-US" sz="1600" b="1" i="0" u="none" strike="noStrike" kern="1200" cap="none" spc="0" normalizeH="0" baseline="0" noProof="0">
                <a:ln>
                  <a:noFill/>
                </a:ln>
                <a:solidFill>
                  <a:srgbClr val="112441"/>
                </a:solidFill>
                <a:effectLst/>
                <a:uLnTx/>
                <a:uFillTx/>
                <a:latin typeface="Century Gothic" panose="020F0302020204030204"/>
                <a:ea typeface="+mn-ea"/>
                <a:cs typeface="+mn-cs"/>
              </a:rPr>
              <a:t> to inputting a certification date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a:ln>
                  <a:noFill/>
                </a:ln>
                <a:solidFill>
                  <a:srgbClr val="112441"/>
                </a:solidFill>
                <a:effectLst/>
                <a:uLnTx/>
                <a:uFillTx/>
                <a:latin typeface="Century Gothic" panose="020F0302020204030204"/>
                <a:ea typeface="+mn-ea"/>
                <a:cs typeface="+mn-cs"/>
              </a:rPr>
              <a:t>The applicant start date must be </a:t>
            </a:r>
            <a:r>
              <a:rPr kumimoji="0" lang="en-US" sz="1600" b="1" i="1" u="sng" strike="noStrike" kern="1200" cap="none" spc="0" normalizeH="0" baseline="0" noProof="0">
                <a:ln>
                  <a:noFill/>
                </a:ln>
                <a:solidFill>
                  <a:srgbClr val="112441"/>
                </a:solidFill>
                <a:effectLst/>
                <a:uLnTx/>
                <a:uFillTx/>
                <a:latin typeface="Century Gothic" panose="020F0302020204030204"/>
                <a:ea typeface="+mn-ea"/>
                <a:cs typeface="+mn-cs"/>
              </a:rPr>
              <a:t>after</a:t>
            </a:r>
            <a:r>
              <a:rPr kumimoji="0" lang="en-US" sz="1600" b="1" i="1" u="none" strike="noStrike" kern="1200" cap="none" spc="0" normalizeH="0" baseline="0" noProof="0">
                <a:ln>
                  <a:noFill/>
                </a:ln>
                <a:solidFill>
                  <a:srgbClr val="112441"/>
                </a:solidFill>
                <a:effectLst/>
                <a:uLnTx/>
                <a:uFillTx/>
                <a:latin typeface="Century Gothic" panose="020F0302020204030204"/>
                <a:ea typeface="+mn-ea"/>
                <a:cs typeface="+mn-cs"/>
              </a:rPr>
              <a:t> </a:t>
            </a:r>
            <a:r>
              <a:rPr kumimoji="0" lang="en-US" sz="1600" b="1" i="0" u="none" strike="noStrike" kern="1200" cap="none" spc="0" normalizeH="0" baseline="0" noProof="0">
                <a:ln>
                  <a:noFill/>
                </a:ln>
                <a:solidFill>
                  <a:srgbClr val="112441"/>
                </a:solidFill>
                <a:effectLst/>
                <a:uLnTx/>
                <a:uFillTx/>
                <a:latin typeface="Century Gothic" panose="020F0302020204030204"/>
                <a:ea typeface="+mn-ea"/>
                <a:cs typeface="+mn-cs"/>
              </a:rPr>
              <a:t>the date entered in the NSCHC Certification field</a:t>
            </a:r>
          </a:p>
        </p:txBody>
      </p:sp>
    </p:spTree>
    <p:custDataLst>
      <p:tags r:id="rId1"/>
    </p:custDataLst>
    <p:extLst>
      <p:ext uri="{BB962C8B-B14F-4D97-AF65-F5344CB8AC3E}">
        <p14:creationId xmlns:p14="http://schemas.microsoft.com/office/powerpoint/2010/main" val="224872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33BCE-CBE7-408E-8C0D-A63F08448695}"/>
              </a:ext>
            </a:extLst>
          </p:cNvPr>
          <p:cNvSpPr>
            <a:spLocks noGrp="1"/>
          </p:cNvSpPr>
          <p:nvPr>
            <p:ph type="title"/>
          </p:nvPr>
        </p:nvSpPr>
        <p:spPr/>
        <p:txBody>
          <a:bodyPr>
            <a:normAutofit fontScale="90000"/>
          </a:bodyPr>
          <a:lstStyle/>
          <a:p>
            <a:r>
              <a:rPr lang="en-US"/>
              <a:t>Group Enrollment: Step 5</a:t>
            </a:r>
          </a:p>
        </p:txBody>
      </p:sp>
      <p:sp>
        <p:nvSpPr>
          <p:cNvPr id="5" name="Date Placeholder 4">
            <a:extLst>
              <a:ext uri="{FF2B5EF4-FFF2-40B4-BE49-F238E27FC236}">
                <a16:creationId xmlns:a16="http://schemas.microsoft.com/office/drawing/2014/main" id="{E1968A9A-493E-47AA-ABED-81A53973CDF8}"/>
              </a:ext>
              <a:ext uri="{C183D7F6-B498-43B3-948B-1728B52AA6E4}">
                <adec:decorative xmlns:adec="http://schemas.microsoft.com/office/drawing/2017/decorative" val="1"/>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30439D-71C4-BA4D-96A8-5CC35AC14C60}" type="datetime7">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Nov-22</a:t>
            </a:fld>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a:t>
            </a:r>
          </a:p>
        </p:txBody>
      </p:sp>
      <p:sp>
        <p:nvSpPr>
          <p:cNvPr id="6" name="Footer Placeholder 5">
            <a:extLst>
              <a:ext uri="{FF2B5EF4-FFF2-40B4-BE49-F238E27FC236}">
                <a16:creationId xmlns:a16="http://schemas.microsoft.com/office/drawing/2014/main" id="{2438DE6E-8E10-46B7-9173-F855D87C81E2}"/>
              </a:ext>
              <a:ext uri="{C183D7F6-B498-43B3-948B-1728B52AA6E4}">
                <adec:decorative xmlns:adec="http://schemas.microsoft.com/office/drawing/2017/decorative" val="1"/>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rPr>
              <a:t>© 2020 AmeriCorps.</a:t>
            </a:r>
          </a:p>
        </p:txBody>
      </p:sp>
      <p:sp>
        <p:nvSpPr>
          <p:cNvPr id="7" name="Slide Number Placeholder 6">
            <a:extLst>
              <a:ext uri="{FF2B5EF4-FFF2-40B4-BE49-F238E27FC236}">
                <a16:creationId xmlns:a16="http://schemas.microsoft.com/office/drawing/2014/main" id="{8E192928-14A9-43B9-97AC-563DB4B2CBF8}"/>
              </a:ext>
              <a:ext uri="{C183D7F6-B498-43B3-948B-1728B52AA6E4}">
                <adec:decorative xmlns:adec="http://schemas.microsoft.com/office/drawing/2017/decorative" val="1"/>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rPr>
              <a:t>  </a:t>
            </a:r>
            <a:fld id="{E0E21186-8CC3-194A-9753-0BBC1EC778B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22071354-52E7-44A6-927B-E03E42D96898}"/>
              </a:ext>
            </a:extLst>
          </p:cNvPr>
          <p:cNvSpPr txBox="1"/>
          <p:nvPr/>
        </p:nvSpPr>
        <p:spPr>
          <a:xfrm>
            <a:off x="463648" y="1531572"/>
            <a:ext cx="276638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Step 5: For the applicants you wish to enroll, select the appropriate Service Location(s)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rPr>
              <a:t>Service Locations must be set up in the My AmeriCorps Portal prior to taking this step</a:t>
            </a:r>
          </a:p>
        </p:txBody>
      </p:sp>
      <p:grpSp>
        <p:nvGrpSpPr>
          <p:cNvPr id="8" name="Group 7" descr="egrants screenshot of adding a service locations to the group enrollment">
            <a:extLst>
              <a:ext uri="{FF2B5EF4-FFF2-40B4-BE49-F238E27FC236}">
                <a16:creationId xmlns:a16="http://schemas.microsoft.com/office/drawing/2014/main" id="{80FBA4FE-FF3F-44ED-9282-B4EF4E600939}"/>
              </a:ext>
            </a:extLst>
          </p:cNvPr>
          <p:cNvGrpSpPr/>
          <p:nvPr/>
        </p:nvGrpSpPr>
        <p:grpSpPr>
          <a:xfrm>
            <a:off x="3537015" y="1299957"/>
            <a:ext cx="8467143" cy="4815283"/>
            <a:chOff x="3537015" y="1299957"/>
            <a:chExt cx="8467143" cy="4815283"/>
          </a:xfrm>
        </p:grpSpPr>
        <p:pic>
          <p:nvPicPr>
            <p:cNvPr id="2" name="Picture 1">
              <a:extLst>
                <a:ext uri="{FF2B5EF4-FFF2-40B4-BE49-F238E27FC236}">
                  <a16:creationId xmlns:a16="http://schemas.microsoft.com/office/drawing/2014/main" id="{6D97ED45-8146-4811-8FED-28CECBC182E6}"/>
                </a:ext>
              </a:extLst>
            </p:cNvPr>
            <p:cNvPicPr>
              <a:picLocks noChangeAspect="1"/>
            </p:cNvPicPr>
            <p:nvPr/>
          </p:nvPicPr>
          <p:blipFill>
            <a:blip r:embed="rId4"/>
            <a:stretch>
              <a:fillRect/>
            </a:stretch>
          </p:blipFill>
          <p:spPr>
            <a:xfrm>
              <a:off x="3537015" y="1299957"/>
              <a:ext cx="8467143" cy="4815283"/>
            </a:xfrm>
            <a:prstGeom prst="rect">
              <a:avLst/>
            </a:prstGeom>
          </p:spPr>
        </p:pic>
        <p:sp>
          <p:nvSpPr>
            <p:cNvPr id="4" name="Rectangle 3">
              <a:extLst>
                <a:ext uri="{FF2B5EF4-FFF2-40B4-BE49-F238E27FC236}">
                  <a16:creationId xmlns:a16="http://schemas.microsoft.com/office/drawing/2014/main" id="{E9C4B811-6D52-4BF0-8A59-5C2D0D48A88F}"/>
                </a:ext>
              </a:extLst>
            </p:cNvPr>
            <p:cNvSpPr/>
            <p:nvPr/>
          </p:nvSpPr>
          <p:spPr>
            <a:xfrm>
              <a:off x="8495414" y="3944679"/>
              <a:ext cx="2371060" cy="107388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grpSp>
    </p:spTree>
    <p:custDataLst>
      <p:tags r:id="rId1"/>
    </p:custDataLst>
    <p:extLst>
      <p:ext uri="{BB962C8B-B14F-4D97-AF65-F5344CB8AC3E}">
        <p14:creationId xmlns:p14="http://schemas.microsoft.com/office/powerpoint/2010/main" val="2135684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_TEMP_R6" id="{679729E1-0298-A445-B2CE-569111B008CE}" vid="{47085858-B3E5-5146-8F7B-75E7B8764A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06FA1760C8FC4EBE56ACAE4140AAB3" ma:contentTypeVersion="13" ma:contentTypeDescription="Create a new document." ma:contentTypeScope="" ma:versionID="2bea2f174f0ddbe7a98012730398b106">
  <xsd:schema xmlns:xsd="http://www.w3.org/2001/XMLSchema" xmlns:xs="http://www.w3.org/2001/XMLSchema" xmlns:p="http://schemas.microsoft.com/office/2006/metadata/properties" xmlns:ns2="9e56da50-e1aa-48e2-bd69-531b9d4bc93e" xmlns:ns3="c8cd12a9-992c-44be-890c-b39a35887eb2" targetNamespace="http://schemas.microsoft.com/office/2006/metadata/properties" ma:root="true" ma:fieldsID="8c82eb9870a2e8192e568fa19805b9a0" ns2:_="" ns3:_="">
    <xsd:import namespace="9e56da50-e1aa-48e2-bd69-531b9d4bc93e"/>
    <xsd:import namespace="c8cd12a9-992c-44be-890c-b39a35887e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6da50-e1aa-48e2-bd69-531b9d4bc9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27761d9-e01b-4aa1-be90-d0aca08ff79d"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d12a9-992c-44be-890c-b39a35887eb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56da50-e1aa-48e2-bd69-531b9d4bc9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BF30DB-506B-46EA-9F6C-B7865206CF4B}">
  <ds:schemaRefs>
    <ds:schemaRef ds:uri="9e56da50-e1aa-48e2-bd69-531b9d4bc93e"/>
    <ds:schemaRef ds:uri="c8cd12a9-992c-44be-890c-b39a35887e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369794-A0BE-4DEC-9ED3-50B877A91CD3}">
  <ds:schemaRefs>
    <ds:schemaRef ds:uri="http://schemas.microsoft.com/sharepoint/v3/contenttype/forms"/>
  </ds:schemaRefs>
</ds:datastoreItem>
</file>

<file path=customXml/itemProps3.xml><?xml version="1.0" encoding="utf-8"?>
<ds:datastoreItem xmlns:ds="http://schemas.openxmlformats.org/officeDocument/2006/customXml" ds:itemID="{BD3AA869-68CF-4F69-A34F-613BCBE5E692}">
  <ds:schemaRefs>
    <ds:schemaRef ds:uri="9e56da50-e1aa-48e2-bd69-531b9d4bc93e"/>
    <ds:schemaRef ds:uri="c8cd12a9-992c-44be-890c-b39a35887e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ALT Interior Slide</vt:lpstr>
      <vt:lpstr>Group Enrollment </vt:lpstr>
      <vt:lpstr>Special Requirement for Group Enrollment </vt:lpstr>
      <vt:lpstr>Group Enrollment Screen</vt:lpstr>
      <vt:lpstr>Group vs. Individual Enrollment</vt:lpstr>
      <vt:lpstr>Group Enrollment: Step 1</vt:lpstr>
      <vt:lpstr>Group Enrollment: Step 2</vt:lpstr>
      <vt:lpstr>Group Enrollment: Step 3</vt:lpstr>
      <vt:lpstr>Group Enrollment: Step 4</vt:lpstr>
      <vt:lpstr>Group Enrollment: Step 5</vt:lpstr>
      <vt:lpstr>Group Enrollment: Step 6</vt:lpstr>
      <vt:lpstr>Group Enrollment: Step 7</vt:lpstr>
      <vt:lpstr>Group Enrollment: Step 8</vt:lpstr>
      <vt:lpstr>Group Enrollment: Step 9</vt:lpstr>
      <vt:lpstr>Group Enrollment: Step 10</vt:lpstr>
      <vt:lpstr>Troubleshooting Enrollment Error Messages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Enrollment </dc:title>
  <dc:creator>Holohan, Colleen</dc:creator>
  <cp:revision>1</cp:revision>
  <dcterms:created xsi:type="dcterms:W3CDTF">2022-11-16T12:46:52Z</dcterms:created>
  <dcterms:modified xsi:type="dcterms:W3CDTF">2022-11-21T19:57:50Z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0x010100F906FA1760C8FC4EBE56ACAE4140AAB3</vt:lpwstr>
  </property>
  <property fmtid="{D5CDD505-2E9C-101B-9397-08002B2CF9AE}" pid="3" name="ArticulateGUID">
    <vt:lpwstr>EE29B861-3BF7-4674-B95F-6D1F4E4FE1A5</vt:lpwstr>
  </property>
  <property fmtid="{D5CDD505-2E9C-101B-9397-08002B2CF9AE}" pid="4" name="ArticulatePath">
    <vt:lpwstr>https://cnsgov.sharepoint.com/sites/ASN_Hive/TTA/Member_Enrollment/Member Enrollment Resources, Nov '22/ASN Group Enrollment Guidance-November 2022</vt:lpwstr>
  </property>
  <property fmtid="{D5CDD505-2E9C-101B-9397-08002B2CF9AE}" pid="5" name="b209bbd5935845f3b7f3cbfb9d539802">
    <vt:lpwstr/>
  </property>
  <property fmtid="{D5CDD505-2E9C-101B-9397-08002B2CF9AE}" pid="6" name="TaxKeyword">
    <vt:lpwstr/>
  </property>
  <property fmtid="{D5CDD505-2E9C-101B-9397-08002B2CF9AE}" pid="7" name="CNCS_Data_Classification">
    <vt:lpwstr/>
  </property>
  <property fmtid="{D5CDD505-2E9C-101B-9397-08002B2CF9AE}" pid="8" name="MediaServiceImageTags">
    <vt:lpwstr/>
  </property>
  <property fmtid="{D5CDD505-2E9C-101B-9397-08002B2CF9AE}" pid="9" name="CNCS_Department">
    <vt:lpwstr/>
  </property>
  <property fmtid="{D5CDD505-2E9C-101B-9397-08002B2CF9AE}" pid="10" name="TaxCatchAll">
    <vt:lpwstr/>
  </property>
  <property fmtid="{D5CDD505-2E9C-101B-9397-08002B2CF9AE}" pid="11" name="TaxKeywordTaxHTField">
    <vt:lpwstr/>
  </property>
  <property fmtid="{D5CDD505-2E9C-101B-9397-08002B2CF9AE}" pid="12" name="i8e69c9481a041089769efb26b17796a">
    <vt:lpwstr/>
  </property>
  <property fmtid="{D5CDD505-2E9C-101B-9397-08002B2CF9AE}" pid="13" name="Sensitivity_Level">
    <vt:lpwstr/>
  </property>
  <property fmtid="{D5CDD505-2E9C-101B-9397-08002B2CF9AE}" pid="14" name="n0b82672b9064af4963ed3248f0c7c79">
    <vt:lpwstr/>
  </property>
</Properties>
</file>