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7.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tags/tag54.xml" ContentType="application/vnd.openxmlformats-officedocument.presentationml.tags+xml"/>
  <Override PartName="/ppt/notesSlides/notesSlide53.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7"/>
    <p:sldMasterId id="2147483781" r:id="rId8"/>
    <p:sldMasterId id="2147483654" r:id="rId9"/>
    <p:sldMasterId id="2147483668" r:id="rId10"/>
    <p:sldMasterId id="2147483801" r:id="rId11"/>
    <p:sldMasterId id="2147483740" r:id="rId12"/>
    <p:sldMasterId id="2147483747" r:id="rId13"/>
    <p:sldMasterId id="2147483758" r:id="rId14"/>
    <p:sldMasterId id="2147483763" r:id="rId15"/>
    <p:sldMasterId id="2147483764" r:id="rId16"/>
  </p:sldMasterIdLst>
  <p:notesMasterIdLst>
    <p:notesMasterId r:id="rId70"/>
  </p:notesMasterIdLst>
  <p:handoutMasterIdLst>
    <p:handoutMasterId r:id="rId71"/>
  </p:handoutMasterIdLst>
  <p:sldIdLst>
    <p:sldId id="259" r:id="rId17"/>
    <p:sldId id="256" r:id="rId18"/>
    <p:sldId id="261" r:id="rId19"/>
    <p:sldId id="403" r:id="rId20"/>
    <p:sldId id="384" r:id="rId21"/>
    <p:sldId id="400" r:id="rId22"/>
    <p:sldId id="263" r:id="rId23"/>
    <p:sldId id="343" r:id="rId24"/>
    <p:sldId id="260" r:id="rId25"/>
    <p:sldId id="262" r:id="rId26"/>
    <p:sldId id="347" r:id="rId27"/>
    <p:sldId id="394" r:id="rId28"/>
    <p:sldId id="345" r:id="rId29"/>
    <p:sldId id="395" r:id="rId30"/>
    <p:sldId id="355" r:id="rId31"/>
    <p:sldId id="397" r:id="rId32"/>
    <p:sldId id="319" r:id="rId33"/>
    <p:sldId id="356" r:id="rId34"/>
    <p:sldId id="346" r:id="rId35"/>
    <p:sldId id="358" r:id="rId36"/>
    <p:sldId id="359" r:id="rId37"/>
    <p:sldId id="360" r:id="rId38"/>
    <p:sldId id="361" r:id="rId39"/>
    <p:sldId id="362" r:id="rId40"/>
    <p:sldId id="404" r:id="rId41"/>
    <p:sldId id="336" r:id="rId42"/>
    <p:sldId id="363" r:id="rId43"/>
    <p:sldId id="265" r:id="rId44"/>
    <p:sldId id="340" r:id="rId45"/>
    <p:sldId id="267" r:id="rId46"/>
    <p:sldId id="405" r:id="rId47"/>
    <p:sldId id="406" r:id="rId48"/>
    <p:sldId id="327" r:id="rId49"/>
    <p:sldId id="366" r:id="rId50"/>
    <p:sldId id="349" r:id="rId51"/>
    <p:sldId id="365" r:id="rId52"/>
    <p:sldId id="348" r:id="rId53"/>
    <p:sldId id="367" r:id="rId54"/>
    <p:sldId id="393" r:id="rId55"/>
    <p:sldId id="407" r:id="rId56"/>
    <p:sldId id="368" r:id="rId57"/>
    <p:sldId id="354" r:id="rId58"/>
    <p:sldId id="387" r:id="rId59"/>
    <p:sldId id="369" r:id="rId60"/>
    <p:sldId id="389" r:id="rId61"/>
    <p:sldId id="399" r:id="rId62"/>
    <p:sldId id="402" r:id="rId63"/>
    <p:sldId id="388" r:id="rId64"/>
    <p:sldId id="391" r:id="rId65"/>
    <p:sldId id="390" r:id="rId66"/>
    <p:sldId id="392" r:id="rId67"/>
    <p:sldId id="370" r:id="rId68"/>
    <p:sldId id="401" r:id="rId69"/>
  </p:sldIdLst>
  <p:sldSz cx="12192000" cy="6858000"/>
  <p:notesSz cx="6858000" cy="9144000"/>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SN Enrollment Guidance" id="{712D5AA7-7074-4906-A096-E4D28B0E6E35}">
          <p14:sldIdLst>
            <p14:sldId id="259"/>
            <p14:sldId id="256"/>
            <p14:sldId id="261"/>
            <p14:sldId id="403"/>
            <p14:sldId id="384"/>
            <p14:sldId id="400"/>
            <p14:sldId id="263"/>
            <p14:sldId id="343"/>
            <p14:sldId id="260"/>
            <p14:sldId id="262"/>
          </p14:sldIdLst>
        </p14:section>
        <p14:section name="Preparation for Enrollment" id="{EE9C1984-E334-4023-B1B9-F20BE8430DEA}">
          <p14:sldIdLst>
            <p14:sldId id="347"/>
            <p14:sldId id="394"/>
            <p14:sldId id="345"/>
            <p14:sldId id="395"/>
            <p14:sldId id="355"/>
            <p14:sldId id="397"/>
            <p14:sldId id="319"/>
          </p14:sldIdLst>
        </p14:section>
        <p14:section name="Identify your Member" id="{F567CB31-E9D3-4FF2-A4E5-10AECCA4C381}">
          <p14:sldIdLst>
            <p14:sldId id="356"/>
            <p14:sldId id="346"/>
            <p14:sldId id="358"/>
            <p14:sldId id="359"/>
            <p14:sldId id="360"/>
            <p14:sldId id="361"/>
          </p14:sldIdLst>
        </p14:section>
        <p14:section name="Select your Member" id="{B93C7FAE-5B75-408F-9031-EED0C73829EA}">
          <p14:sldIdLst>
            <p14:sldId id="362"/>
            <p14:sldId id="404"/>
            <p14:sldId id="336"/>
            <p14:sldId id="363"/>
            <p14:sldId id="265"/>
            <p14:sldId id="340"/>
            <p14:sldId id="267"/>
            <p14:sldId id="405"/>
            <p14:sldId id="406"/>
            <p14:sldId id="327"/>
            <p14:sldId id="366"/>
            <p14:sldId id="349"/>
          </p14:sldIdLst>
        </p14:section>
        <p14:section name="Individual Enrollment" id="{748CDB5F-D927-4E37-B4B4-6AE2038ECC5F}">
          <p14:sldIdLst>
            <p14:sldId id="365"/>
            <p14:sldId id="348"/>
            <p14:sldId id="367"/>
            <p14:sldId id="393"/>
            <p14:sldId id="407"/>
          </p14:sldIdLst>
        </p14:section>
        <p14:section name="Partial Award Acknowledgment" id="{0E60E9F5-566C-4940-A459-35F08CD5A62D}">
          <p14:sldIdLst>
            <p14:sldId id="368"/>
            <p14:sldId id="354"/>
            <p14:sldId id="387"/>
            <p14:sldId id="369"/>
          </p14:sldIdLst>
        </p14:section>
        <p14:section name="Checking your Work" id="{1241AE35-796B-4204-ACB1-0217E09C0CE2}">
          <p14:sldIdLst>
            <p14:sldId id="389"/>
            <p14:sldId id="399"/>
            <p14:sldId id="402"/>
            <p14:sldId id="388"/>
            <p14:sldId id="391"/>
            <p14:sldId id="390"/>
            <p14:sldId id="392"/>
            <p14:sldId id="370"/>
            <p14:sldId id="4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B93319-546A-7C15-483A-69E042DF25D9}" name="Christensen, Patricia" initials="CP" userId="S::PChristensen@cns.gov::cdd487e9-5830-4e9f-b124-69614a79fece" providerId="AD"/>
  <p188:author id="{3BD19D4A-C9B8-20C1-3646-3F11B75EC2C3}" name="Holohan, Colleen" initials="HC" userId="S::CHolohan@cns.gov::d57a8aad-9a14-4994-a262-e6bc4302d0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ue, Sarah" initials="YS" lastIdx="26" clrIdx="0">
    <p:extLst>
      <p:ext uri="{19B8F6BF-5375-455C-9EA6-DF929625EA0E}">
        <p15:presenceInfo xmlns:p15="http://schemas.microsoft.com/office/powerpoint/2012/main" userId="S::syue@cns.gov::db32cc05-05dc-4841-b511-e9d6669aff72" providerId="AD"/>
      </p:ext>
    </p:extLst>
  </p:cmAuthor>
  <p:cmAuthor id="2" name="Tonning, Britney" initials="TB" lastIdx="16" clrIdx="1">
    <p:extLst>
      <p:ext uri="{19B8F6BF-5375-455C-9EA6-DF929625EA0E}">
        <p15:presenceInfo xmlns:p15="http://schemas.microsoft.com/office/powerpoint/2012/main" userId="S::BTonning@cns.gov::0ec2ee85-9911-4e9b-8c3b-c6afd16094d6" providerId="AD"/>
      </p:ext>
    </p:extLst>
  </p:cmAuthor>
  <p:cmAuthor id="3" name="Kerner, Jennifer" initials="KJ" lastIdx="14" clrIdx="2">
    <p:extLst>
      <p:ext uri="{19B8F6BF-5375-455C-9EA6-DF929625EA0E}">
        <p15:presenceInfo xmlns:p15="http://schemas.microsoft.com/office/powerpoint/2012/main" userId="S::JKerner@cns.gov::e1a26b44-e6cb-4c40-acab-f109798855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16AE"/>
    <a:srgbClr val="102341"/>
    <a:srgbClr val="102440"/>
    <a:srgbClr val="112441"/>
    <a:srgbClr val="1125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272E06-0F7E-4C1B-A23F-8F84F65FD23C}" v="20" dt="2022-11-21T20:12:07.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21" autoAdjust="0"/>
    <p:restoredTop sz="47908" autoAdjust="0"/>
  </p:normalViewPr>
  <p:slideViewPr>
    <p:cSldViewPr snapToGrid="0">
      <p:cViewPr varScale="1">
        <p:scale>
          <a:sx n="32" d="100"/>
          <a:sy n="32" d="100"/>
        </p:scale>
        <p:origin x="2068" y="20"/>
      </p:cViewPr>
      <p:guideLst>
        <p:guide orient="horz" pos="2160"/>
        <p:guide pos="3840"/>
      </p:guideLst>
    </p:cSldViewPr>
  </p:slideViewPr>
  <p:outlineViewPr>
    <p:cViewPr>
      <p:scale>
        <a:sx n="33" d="100"/>
        <a:sy n="33" d="100"/>
      </p:scale>
      <p:origin x="0" y="-18112"/>
    </p:cViewPr>
  </p:outlineViewPr>
  <p:notesTextViewPr>
    <p:cViewPr>
      <p:scale>
        <a:sx n="1" d="1"/>
        <a:sy n="1" d="1"/>
      </p:scale>
      <p:origin x="0" y="-96"/>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0.xml"/><Relationship Id="rId11" Type="http://schemas.openxmlformats.org/officeDocument/2006/relationships/slideMaster" Target="slideMasters/slideMaster5.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customXml" Target="../customXml/item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8.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tableStyles" Target="tableStyles.xml"/><Relationship Id="rId8" Type="http://schemas.openxmlformats.org/officeDocument/2006/relationships/slideMaster" Target="slideMasters/slideMaster2.xml"/><Relationship Id="rId51" Type="http://schemas.openxmlformats.org/officeDocument/2006/relationships/slide" Target="slides/slide35.xml"/><Relationship Id="rId72" Type="http://schemas.openxmlformats.org/officeDocument/2006/relationships/tags" Target="tags/tag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6.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9.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4.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3.xml"/><Relationship Id="rId13" Type="http://schemas.openxmlformats.org/officeDocument/2006/relationships/slideMaster" Target="slideMasters/slideMaster7.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theme" Target="theme/theme1.xml"/><Relationship Id="rId7" Type="http://schemas.openxmlformats.org/officeDocument/2006/relationships/slideMaster" Target="slideMasters/slideMaster1.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owski, Sumika" userId="8949c354-f05e-42d1-8362-6fb56e261148" providerId="ADAL" clId="{1B604E6F-4A79-42F4-AE51-9023B655197E}"/>
    <pc:docChg chg="undo custSel modSld modSection replTag delTag">
      <pc:chgData name="Petrowski, Sumika" userId="8949c354-f05e-42d1-8362-6fb56e261148" providerId="ADAL" clId="{1B604E6F-4A79-42F4-AE51-9023B655197E}" dt="2022-11-18T20:59:25.623" v="4560" actId="33524"/>
      <pc:docMkLst>
        <pc:docMk/>
      </pc:docMkLst>
      <pc:sldChg chg="modSp mod replTag delTag">
        <pc:chgData name="Petrowski, Sumika" userId="8949c354-f05e-42d1-8362-6fb56e261148" providerId="ADAL" clId="{1B604E6F-4A79-42F4-AE51-9023B655197E}" dt="2022-11-18T19:53:02.495" v="3996"/>
        <pc:sldMkLst>
          <pc:docMk/>
          <pc:sldMk cId="2455157704" sldId="256"/>
        </pc:sldMkLst>
        <pc:spChg chg="mod ord">
          <ac:chgData name="Petrowski, Sumika" userId="8949c354-f05e-42d1-8362-6fb56e261148" providerId="ADAL" clId="{1B604E6F-4A79-42F4-AE51-9023B655197E}" dt="2022-11-18T19:53:02.495" v="3996"/>
          <ac:spMkLst>
            <pc:docMk/>
            <pc:sldMk cId="2455157704" sldId="256"/>
            <ac:spMk id="2" creationId="{A24AC58D-6E77-435E-87BE-D1B6B349DA4D}"/>
          </ac:spMkLst>
        </pc:spChg>
        <pc:spChg chg="mod">
          <ac:chgData name="Petrowski, Sumika" userId="8949c354-f05e-42d1-8362-6fb56e261148" providerId="ADAL" clId="{1B604E6F-4A79-42F4-AE51-9023B655197E}" dt="2022-11-18T19:52:51.192" v="3989" actId="962"/>
          <ac:spMkLst>
            <pc:docMk/>
            <pc:sldMk cId="2455157704" sldId="256"/>
            <ac:spMk id="5" creationId="{7B2C59D6-49F9-B44C-AF4D-A12D736D3414}"/>
          </ac:spMkLst>
        </pc:spChg>
        <pc:spChg chg="mod">
          <ac:chgData name="Petrowski, Sumika" userId="8949c354-f05e-42d1-8362-6fb56e261148" providerId="ADAL" clId="{1B604E6F-4A79-42F4-AE51-9023B655197E}" dt="2022-11-18T19:52:53.969" v="3990" actId="962"/>
          <ac:spMkLst>
            <pc:docMk/>
            <pc:sldMk cId="2455157704" sldId="256"/>
            <ac:spMk id="6" creationId="{750AEC42-EC95-8746-BCBF-DBF4AF5209F1}"/>
          </ac:spMkLst>
        </pc:spChg>
      </pc:sldChg>
      <pc:sldChg chg="modSp mod replTag delTag">
        <pc:chgData name="Petrowski, Sumika" userId="8949c354-f05e-42d1-8362-6fb56e261148" providerId="ADAL" clId="{1B604E6F-4A79-42F4-AE51-9023B655197E}" dt="2022-11-18T20:59:25.623" v="4560" actId="33524"/>
        <pc:sldMkLst>
          <pc:docMk/>
          <pc:sldMk cId="3829496787" sldId="259"/>
        </pc:sldMkLst>
        <pc:spChg chg="mod">
          <ac:chgData name="Petrowski, Sumika" userId="8949c354-f05e-42d1-8362-6fb56e261148" providerId="ADAL" clId="{1B604E6F-4A79-42F4-AE51-9023B655197E}" dt="2022-11-18T20:59:25.623" v="4560" actId="33524"/>
          <ac:spMkLst>
            <pc:docMk/>
            <pc:sldMk cId="3829496787" sldId="259"/>
            <ac:spMk id="3" creationId="{3A6A50DE-9B98-43C0-AF7E-8B4172DDB7DD}"/>
          </ac:spMkLst>
        </pc:spChg>
        <pc:spChg chg="ord">
          <ac:chgData name="Petrowski, Sumika" userId="8949c354-f05e-42d1-8362-6fb56e261148" providerId="ADAL" clId="{1B604E6F-4A79-42F4-AE51-9023B655197E}" dt="2022-11-18T19:52:35.526" v="3986"/>
          <ac:spMkLst>
            <pc:docMk/>
            <pc:sldMk cId="3829496787" sldId="259"/>
            <ac:spMk id="4" creationId="{6AE4527C-0E34-4BB1-92EE-85E9CD51FA47}"/>
          </ac:spMkLst>
        </pc:spChg>
        <pc:spChg chg="mod">
          <ac:chgData name="Petrowski, Sumika" userId="8949c354-f05e-42d1-8362-6fb56e261148" providerId="ADAL" clId="{1B604E6F-4A79-42F4-AE51-9023B655197E}" dt="2022-11-18T19:52:27.346" v="3985" actId="962"/>
          <ac:spMkLst>
            <pc:docMk/>
            <pc:sldMk cId="3829496787" sldId="259"/>
            <ac:spMk id="5" creationId="{5E602B7D-1727-4924-8266-331E0DD766AF}"/>
          </ac:spMkLst>
        </pc:spChg>
        <pc:spChg chg="mod">
          <ac:chgData name="Petrowski, Sumika" userId="8949c354-f05e-42d1-8362-6fb56e261148" providerId="ADAL" clId="{1B604E6F-4A79-42F4-AE51-9023B655197E}" dt="2022-11-18T19:52:17.217" v="3984" actId="962"/>
          <ac:spMkLst>
            <pc:docMk/>
            <pc:sldMk cId="3829496787" sldId="259"/>
            <ac:spMk id="6" creationId="{E754B34C-9846-47F1-93E4-F2433B4463AD}"/>
          </ac:spMkLst>
        </pc:spChg>
        <pc:spChg chg="mod">
          <ac:chgData name="Petrowski, Sumika" userId="8949c354-f05e-42d1-8362-6fb56e261148" providerId="ADAL" clId="{1B604E6F-4A79-42F4-AE51-9023B655197E}" dt="2022-11-18T20:59:09.694" v="4559" actId="962"/>
          <ac:spMkLst>
            <pc:docMk/>
            <pc:sldMk cId="3829496787" sldId="259"/>
            <ac:spMk id="7" creationId="{E36A2AD1-7C51-4B49-899E-7401281371B5}"/>
          </ac:spMkLst>
        </pc:spChg>
      </pc:sldChg>
      <pc:sldChg chg="modSp mod replTag delTag">
        <pc:chgData name="Petrowski, Sumika" userId="8949c354-f05e-42d1-8362-6fb56e261148" providerId="ADAL" clId="{1B604E6F-4A79-42F4-AE51-9023B655197E}" dt="2022-11-18T19:56:14.609" v="4053" actId="962"/>
        <pc:sldMkLst>
          <pc:docMk/>
          <pc:sldMk cId="2609302512" sldId="260"/>
        </pc:sldMkLst>
        <pc:spChg chg="mod">
          <ac:chgData name="Petrowski, Sumika" userId="8949c354-f05e-42d1-8362-6fb56e261148" providerId="ADAL" clId="{1B604E6F-4A79-42F4-AE51-9023B655197E}" dt="2022-11-18T19:56:08.837" v="4050" actId="962"/>
          <ac:spMkLst>
            <pc:docMk/>
            <pc:sldMk cId="2609302512" sldId="260"/>
            <ac:spMk id="3" creationId="{CAAA2A32-418B-46D4-92FB-935A5E721010}"/>
          </ac:spMkLst>
        </pc:spChg>
        <pc:spChg chg="mod">
          <ac:chgData name="Petrowski, Sumika" userId="8949c354-f05e-42d1-8362-6fb56e261148" providerId="ADAL" clId="{1B604E6F-4A79-42F4-AE51-9023B655197E}" dt="2022-11-18T19:56:10.325" v="4051" actId="962"/>
          <ac:spMkLst>
            <pc:docMk/>
            <pc:sldMk cId="2609302512" sldId="260"/>
            <ac:spMk id="4" creationId="{062269E2-8CC4-4EF3-9C01-14B605F49525}"/>
          </ac:spMkLst>
        </pc:spChg>
        <pc:spChg chg="mod">
          <ac:chgData name="Petrowski, Sumika" userId="8949c354-f05e-42d1-8362-6fb56e261148" providerId="ADAL" clId="{1B604E6F-4A79-42F4-AE51-9023B655197E}" dt="2022-11-18T19:56:10.942" v="4052" actId="962"/>
          <ac:spMkLst>
            <pc:docMk/>
            <pc:sldMk cId="2609302512" sldId="260"/>
            <ac:spMk id="5" creationId="{98468561-C766-4FFA-91C7-38F4B46B45DE}"/>
          </ac:spMkLst>
        </pc:spChg>
        <pc:spChg chg="mod">
          <ac:chgData name="Petrowski, Sumika" userId="8949c354-f05e-42d1-8362-6fb56e261148" providerId="ADAL" clId="{1B604E6F-4A79-42F4-AE51-9023B655197E}" dt="2022-11-18T19:56:14.609" v="4053" actId="962"/>
          <ac:spMkLst>
            <pc:docMk/>
            <pc:sldMk cId="2609302512" sldId="260"/>
            <ac:spMk id="6" creationId="{EA324358-85E1-42C0-A2AF-7BBDB34D7B6B}"/>
          </ac:spMkLst>
        </pc:spChg>
      </pc:sldChg>
      <pc:sldChg chg="modSp replTag delTag">
        <pc:chgData name="Petrowski, Sumika" userId="8949c354-f05e-42d1-8362-6fb56e261148" providerId="ADAL" clId="{1B604E6F-4A79-42F4-AE51-9023B655197E}" dt="2022-11-17T20:36:43.121" v="328"/>
        <pc:sldMkLst>
          <pc:docMk/>
          <pc:sldMk cId="1502978403" sldId="261"/>
        </pc:sldMkLst>
        <pc:spChg chg="mod">
          <ac:chgData name="Petrowski, Sumika" userId="8949c354-f05e-42d1-8362-6fb56e261148" providerId="ADAL" clId="{1B604E6F-4A79-42F4-AE51-9023B655197E}" dt="2022-11-17T20:28:46.701" v="63" actId="20577"/>
          <ac:spMkLst>
            <pc:docMk/>
            <pc:sldMk cId="1502978403" sldId="261"/>
            <ac:spMk id="2" creationId="{FD447F28-D2BF-4A3F-B485-5723223FB62D}"/>
          </ac:spMkLst>
        </pc:spChg>
      </pc:sldChg>
      <pc:sldChg chg="modSp mod replTag delTag">
        <pc:chgData name="Petrowski, Sumika" userId="8949c354-f05e-42d1-8362-6fb56e261148" providerId="ADAL" clId="{1B604E6F-4A79-42F4-AE51-9023B655197E}" dt="2022-11-18T19:57:05.856" v="4158" actId="962"/>
        <pc:sldMkLst>
          <pc:docMk/>
          <pc:sldMk cId="2592275596" sldId="262"/>
        </pc:sldMkLst>
        <pc:spChg chg="mod">
          <ac:chgData name="Petrowski, Sumika" userId="8949c354-f05e-42d1-8362-6fb56e261148" providerId="ADAL" clId="{1B604E6F-4A79-42F4-AE51-9023B655197E}" dt="2022-11-18T19:56:28.883" v="4056" actId="962"/>
          <ac:spMkLst>
            <pc:docMk/>
            <pc:sldMk cId="2592275596" sldId="262"/>
            <ac:spMk id="4" creationId="{0D574413-5085-4658-AFF9-FB90A1BEC8A8}"/>
          </ac:spMkLst>
        </pc:spChg>
        <pc:spChg chg="mod">
          <ac:chgData name="Petrowski, Sumika" userId="8949c354-f05e-42d1-8362-6fb56e261148" providerId="ADAL" clId="{1B604E6F-4A79-42F4-AE51-9023B655197E}" dt="2022-11-18T19:56:29.631" v="4057" actId="962"/>
          <ac:spMkLst>
            <pc:docMk/>
            <pc:sldMk cId="2592275596" sldId="262"/>
            <ac:spMk id="5" creationId="{3A98C741-E69E-4F33-85EB-3E5430813D8F}"/>
          </ac:spMkLst>
        </pc:spChg>
        <pc:spChg chg="mod">
          <ac:chgData name="Petrowski, Sumika" userId="8949c354-f05e-42d1-8362-6fb56e261148" providerId="ADAL" clId="{1B604E6F-4A79-42F4-AE51-9023B655197E}" dt="2022-11-18T19:56:32.779" v="4058" actId="962"/>
          <ac:spMkLst>
            <pc:docMk/>
            <pc:sldMk cId="2592275596" sldId="262"/>
            <ac:spMk id="6" creationId="{D1FF0797-03F0-414B-AEB7-4708D8237E8D}"/>
          </ac:spMkLst>
        </pc:spChg>
        <pc:graphicFrameChg chg="mod">
          <ac:chgData name="Petrowski, Sumika" userId="8949c354-f05e-42d1-8362-6fb56e261148" providerId="ADAL" clId="{1B604E6F-4A79-42F4-AE51-9023B655197E}" dt="2022-11-18T19:57:05.856" v="4158" actId="962"/>
          <ac:graphicFrameMkLst>
            <pc:docMk/>
            <pc:sldMk cId="2592275596" sldId="262"/>
            <ac:graphicFrameMk id="9" creationId="{60FFF38D-68B2-4D71-86E6-2307A7260D5B}"/>
          </ac:graphicFrameMkLst>
        </pc:graphicFrameChg>
      </pc:sldChg>
      <pc:sldChg chg="modSp mod replTag delTag">
        <pc:chgData name="Petrowski, Sumika" userId="8949c354-f05e-42d1-8362-6fb56e261148" providerId="ADAL" clId="{1B604E6F-4A79-42F4-AE51-9023B655197E}" dt="2022-11-18T19:55:12.402" v="4042"/>
        <pc:sldMkLst>
          <pc:docMk/>
          <pc:sldMk cId="2693302162" sldId="263"/>
        </pc:sldMkLst>
        <pc:spChg chg="mod">
          <ac:chgData name="Petrowski, Sumika" userId="8949c354-f05e-42d1-8362-6fb56e261148" providerId="ADAL" clId="{1B604E6F-4A79-42F4-AE51-9023B655197E}" dt="2022-11-18T19:55:05.867" v="4036" actId="962"/>
          <ac:spMkLst>
            <pc:docMk/>
            <pc:sldMk cId="2693302162" sldId="263"/>
            <ac:spMk id="4" creationId="{364EC49B-520C-47EA-A18F-B5721F39FD02}"/>
          </ac:spMkLst>
        </pc:spChg>
        <pc:spChg chg="mod">
          <ac:chgData name="Petrowski, Sumika" userId="8949c354-f05e-42d1-8362-6fb56e261148" providerId="ADAL" clId="{1B604E6F-4A79-42F4-AE51-9023B655197E}" dt="2022-11-18T19:55:03.112" v="4035" actId="962"/>
          <ac:spMkLst>
            <pc:docMk/>
            <pc:sldMk cId="2693302162" sldId="263"/>
            <ac:spMk id="5" creationId="{78F59AA4-D5E1-4B19-B6B8-27AB5C2D3421}"/>
          </ac:spMkLst>
        </pc:spChg>
        <pc:spChg chg="mod">
          <ac:chgData name="Petrowski, Sumika" userId="8949c354-f05e-42d1-8362-6fb56e261148" providerId="ADAL" clId="{1B604E6F-4A79-42F4-AE51-9023B655197E}" dt="2022-11-18T19:55:02.010" v="4034" actId="962"/>
          <ac:spMkLst>
            <pc:docMk/>
            <pc:sldMk cId="2693302162" sldId="263"/>
            <ac:spMk id="6" creationId="{53F1A8BA-ABA2-4A5A-9700-ACE03EF84FE2}"/>
          </ac:spMkLst>
        </pc:spChg>
        <pc:spChg chg="ord">
          <ac:chgData name="Petrowski, Sumika" userId="8949c354-f05e-42d1-8362-6fb56e261148" providerId="ADAL" clId="{1B604E6F-4A79-42F4-AE51-9023B655197E}" dt="2022-11-18T19:55:09.193" v="4039"/>
          <ac:spMkLst>
            <pc:docMk/>
            <pc:sldMk cId="2693302162" sldId="263"/>
            <ac:spMk id="7" creationId="{BD4BAE67-8F61-4D72-BA21-6C9E2D8E4F45}"/>
          </ac:spMkLst>
        </pc:spChg>
        <pc:grpChg chg="mod ord">
          <ac:chgData name="Petrowski, Sumika" userId="8949c354-f05e-42d1-8362-6fb56e261148" providerId="ADAL" clId="{1B604E6F-4A79-42F4-AE51-9023B655197E}" dt="2022-11-18T19:55:12.402" v="4042"/>
          <ac:grpSpMkLst>
            <pc:docMk/>
            <pc:sldMk cId="2693302162" sldId="263"/>
            <ac:grpSpMk id="8" creationId="{DE388D30-0908-4ADA-9FA7-15C44F058491}"/>
          </ac:grpSpMkLst>
        </pc:grpChg>
      </pc:sldChg>
      <pc:sldChg chg="modSp mod replTag delTag">
        <pc:chgData name="Petrowski, Sumika" userId="8949c354-f05e-42d1-8362-6fb56e261148" providerId="ADAL" clId="{1B604E6F-4A79-42F4-AE51-9023B655197E}" dt="2022-11-18T20:13:16.266" v="4327"/>
        <pc:sldMkLst>
          <pc:docMk/>
          <pc:sldMk cId="0" sldId="265"/>
        </pc:sldMkLst>
        <pc:picChg chg="mod ord">
          <ac:chgData name="Petrowski, Sumika" userId="8949c354-f05e-42d1-8362-6fb56e261148" providerId="ADAL" clId="{1B604E6F-4A79-42F4-AE51-9023B655197E}" dt="2022-11-18T20:13:13.280" v="4325"/>
          <ac:picMkLst>
            <pc:docMk/>
            <pc:sldMk cId="0" sldId="265"/>
            <ac:picMk id="4" creationId="{FAFBC839-2DCC-4D22-AA2A-759733EEFD5D}"/>
          </ac:picMkLst>
        </pc:picChg>
        <pc:picChg chg="mod ord">
          <ac:chgData name="Petrowski, Sumika" userId="8949c354-f05e-42d1-8362-6fb56e261148" providerId="ADAL" clId="{1B604E6F-4A79-42F4-AE51-9023B655197E}" dt="2022-11-18T20:13:00.773" v="4324"/>
          <ac:picMkLst>
            <pc:docMk/>
            <pc:sldMk cId="0" sldId="265"/>
            <ac:picMk id="6" creationId="{D01ABC73-EA56-4AC5-AE02-9A7E9DD597F2}"/>
          </ac:picMkLst>
        </pc:picChg>
        <pc:cxnChg chg="mod ord">
          <ac:chgData name="Petrowski, Sumika" userId="8949c354-f05e-42d1-8362-6fb56e261148" providerId="ADAL" clId="{1B604E6F-4A79-42F4-AE51-9023B655197E}" dt="2022-11-18T20:13:16.266" v="4327"/>
          <ac:cxnSpMkLst>
            <pc:docMk/>
            <pc:sldMk cId="0" sldId="265"/>
            <ac:cxnSpMk id="9" creationId="{F70DD20F-7E9A-45D8-BDC3-2E1B711A76FF}"/>
          </ac:cxnSpMkLst>
        </pc:cxnChg>
      </pc:sldChg>
      <pc:sldChg chg="modSp mod replTag delTag">
        <pc:chgData name="Petrowski, Sumika" userId="8949c354-f05e-42d1-8362-6fb56e261148" providerId="ADAL" clId="{1B604E6F-4A79-42F4-AE51-9023B655197E}" dt="2022-11-18T20:15:56.704" v="4345" actId="962"/>
        <pc:sldMkLst>
          <pc:docMk/>
          <pc:sldMk cId="0" sldId="267"/>
        </pc:sldMkLst>
        <pc:spChg chg="ord">
          <ac:chgData name="Petrowski, Sumika" userId="8949c354-f05e-42d1-8362-6fb56e261148" providerId="ADAL" clId="{1B604E6F-4A79-42F4-AE51-9023B655197E}" dt="2022-11-18T20:15:46.661" v="4339"/>
          <ac:spMkLst>
            <pc:docMk/>
            <pc:sldMk cId="0" sldId="267"/>
            <ac:spMk id="3" creationId="{5D4EBB56-3631-4042-9EFD-FB633D287285}"/>
          </ac:spMkLst>
        </pc:spChg>
        <pc:spChg chg="mod">
          <ac:chgData name="Petrowski, Sumika" userId="8949c354-f05e-42d1-8362-6fb56e261148" providerId="ADAL" clId="{1B604E6F-4A79-42F4-AE51-9023B655197E}" dt="2022-11-18T20:15:56.704" v="4345" actId="962"/>
          <ac:spMkLst>
            <pc:docMk/>
            <pc:sldMk cId="0" sldId="267"/>
            <ac:spMk id="4" creationId="{6CBF27F4-B5E0-4CCA-A948-822294608D37}"/>
          </ac:spMkLst>
        </pc:spChg>
        <pc:spChg chg="mod ord">
          <ac:chgData name="Petrowski, Sumika" userId="8949c354-f05e-42d1-8362-6fb56e261148" providerId="ADAL" clId="{1B604E6F-4A79-42F4-AE51-9023B655197E}" dt="2022-11-18T20:15:49.005" v="4344"/>
          <ac:spMkLst>
            <pc:docMk/>
            <pc:sldMk cId="0" sldId="267"/>
            <ac:spMk id="237" creationId="{00000000-0000-0000-0000-000000000000}"/>
          </ac:spMkLst>
        </pc:spChg>
        <pc:picChg chg="mod">
          <ac:chgData name="Petrowski, Sumika" userId="8949c354-f05e-42d1-8362-6fb56e261148" providerId="ADAL" clId="{1B604E6F-4A79-42F4-AE51-9023B655197E}" dt="2022-11-18T20:15:36.949" v="4335" actId="962"/>
          <ac:picMkLst>
            <pc:docMk/>
            <pc:sldMk cId="0" sldId="267"/>
            <ac:picMk id="240" creationId="{00000000-0000-0000-0000-000000000000}"/>
          </ac:picMkLst>
        </pc:picChg>
        <pc:picChg chg="mod">
          <ac:chgData name="Petrowski, Sumika" userId="8949c354-f05e-42d1-8362-6fb56e261148" providerId="ADAL" clId="{1B604E6F-4A79-42F4-AE51-9023B655197E}" dt="2022-11-18T20:15:42.265" v="4336" actId="962"/>
          <ac:picMkLst>
            <pc:docMk/>
            <pc:sldMk cId="0" sldId="267"/>
            <ac:picMk id="241" creationId="{00000000-0000-0000-0000-000000000000}"/>
          </ac:picMkLst>
        </pc:picChg>
        <pc:cxnChg chg="mod">
          <ac:chgData name="Petrowski, Sumika" userId="8949c354-f05e-42d1-8362-6fb56e261148" providerId="ADAL" clId="{1B604E6F-4A79-42F4-AE51-9023B655197E}" dt="2022-11-18T18:22:19.702" v="2345" actId="962"/>
          <ac:cxnSpMkLst>
            <pc:docMk/>
            <pc:sldMk cId="0" sldId="267"/>
            <ac:cxnSpMk id="20" creationId="{7994A763-85AE-42DE-A62C-8B3F8643FB5B}"/>
          </ac:cxnSpMkLst>
        </pc:cxnChg>
      </pc:sldChg>
      <pc:sldChg chg="modSp mod replTag delTag">
        <pc:chgData name="Petrowski, Sumika" userId="8949c354-f05e-42d1-8362-6fb56e261148" providerId="ADAL" clId="{1B604E6F-4A79-42F4-AE51-9023B655197E}" dt="2022-11-17T21:52:35.312" v="1876" actId="962"/>
        <pc:sldMkLst>
          <pc:docMk/>
          <pc:sldMk cId="4011597344" sldId="319"/>
        </pc:sldMkLst>
        <pc:picChg chg="mod">
          <ac:chgData name="Petrowski, Sumika" userId="8949c354-f05e-42d1-8362-6fb56e261148" providerId="ADAL" clId="{1B604E6F-4A79-42F4-AE51-9023B655197E}" dt="2022-11-17T21:52:35.312" v="1876" actId="962"/>
          <ac:picMkLst>
            <pc:docMk/>
            <pc:sldMk cId="4011597344" sldId="319"/>
            <ac:picMk id="5" creationId="{2A966692-33D9-4D3E-8811-513651A6BD6E}"/>
          </ac:picMkLst>
        </pc:picChg>
      </pc:sldChg>
      <pc:sldChg chg="modSp mod replTag delTag">
        <pc:chgData name="Petrowski, Sumika" userId="8949c354-f05e-42d1-8362-6fb56e261148" providerId="ADAL" clId="{1B604E6F-4A79-42F4-AE51-9023B655197E}" dt="2022-11-18T18:25:14.978" v="2551" actId="962"/>
        <pc:sldMkLst>
          <pc:docMk/>
          <pc:sldMk cId="2842516732" sldId="327"/>
        </pc:sldMkLst>
        <pc:grpChg chg="mod">
          <ac:chgData name="Petrowski, Sumika" userId="8949c354-f05e-42d1-8362-6fb56e261148" providerId="ADAL" clId="{1B604E6F-4A79-42F4-AE51-9023B655197E}" dt="2022-11-18T18:25:14.978" v="2551" actId="962"/>
          <ac:grpSpMkLst>
            <pc:docMk/>
            <pc:sldMk cId="2842516732" sldId="327"/>
            <ac:grpSpMk id="13" creationId="{E08567F2-ECFD-4EF5-A7E9-A407620A7A48}"/>
          </ac:grpSpMkLst>
        </pc:grpChg>
      </pc:sldChg>
      <pc:sldChg chg="modSp mod replTag delTag">
        <pc:chgData name="Petrowski, Sumika" userId="8949c354-f05e-42d1-8362-6fb56e261148" providerId="ADAL" clId="{1B604E6F-4A79-42F4-AE51-9023B655197E}" dt="2022-11-18T20:08:36.595" v="4306"/>
        <pc:sldMkLst>
          <pc:docMk/>
          <pc:sldMk cId="2215112319" sldId="336"/>
        </pc:sldMkLst>
        <pc:spChg chg="mod">
          <ac:chgData name="Petrowski, Sumika" userId="8949c354-f05e-42d1-8362-6fb56e261148" providerId="ADAL" clId="{1B604E6F-4A79-42F4-AE51-9023B655197E}" dt="2022-11-18T20:08:30.229" v="4305" actId="962"/>
          <ac:spMkLst>
            <pc:docMk/>
            <pc:sldMk cId="2215112319" sldId="336"/>
            <ac:spMk id="4" creationId="{00000000-0000-0000-0000-000000000000}"/>
          </ac:spMkLst>
        </pc:spChg>
        <pc:spChg chg="ord">
          <ac:chgData name="Petrowski, Sumika" userId="8949c354-f05e-42d1-8362-6fb56e261148" providerId="ADAL" clId="{1B604E6F-4A79-42F4-AE51-9023B655197E}" dt="2022-11-18T20:08:36.595" v="4306"/>
          <ac:spMkLst>
            <pc:docMk/>
            <pc:sldMk cId="2215112319" sldId="336"/>
            <ac:spMk id="6" creationId="{212BF42D-0505-49F7-B5F0-D9BC404D2752}"/>
          </ac:spMkLst>
        </pc:spChg>
        <pc:grpChg chg="mod">
          <ac:chgData name="Petrowski, Sumika" userId="8949c354-f05e-42d1-8362-6fb56e261148" providerId="ADAL" clId="{1B604E6F-4A79-42F4-AE51-9023B655197E}" dt="2022-11-18T18:12:16.551" v="2039" actId="962"/>
          <ac:grpSpMkLst>
            <pc:docMk/>
            <pc:sldMk cId="2215112319" sldId="336"/>
            <ac:grpSpMk id="7" creationId="{7C038182-BFFC-44EE-8932-D459B778F0E6}"/>
          </ac:grpSpMkLst>
        </pc:grpChg>
        <pc:cxnChg chg="mod">
          <ac:chgData name="Petrowski, Sumika" userId="8949c354-f05e-42d1-8362-6fb56e261148" providerId="ADAL" clId="{1B604E6F-4A79-42F4-AE51-9023B655197E}" dt="2022-11-18T18:16:05.925" v="2040" actId="962"/>
          <ac:cxnSpMkLst>
            <pc:docMk/>
            <pc:sldMk cId="2215112319" sldId="336"/>
            <ac:cxnSpMk id="23" creationId="{6135BBBE-91BC-43C5-88DB-658F92C514AF}"/>
          </ac:cxnSpMkLst>
        </pc:cxnChg>
      </pc:sldChg>
      <pc:sldChg chg="modSp mod replTag delTag">
        <pc:chgData name="Petrowski, Sumika" userId="8949c354-f05e-42d1-8362-6fb56e261148" providerId="ADAL" clId="{1B604E6F-4A79-42F4-AE51-9023B655197E}" dt="2022-11-18T20:13:33.062" v="4331"/>
        <pc:sldMkLst>
          <pc:docMk/>
          <pc:sldMk cId="2309127246" sldId="340"/>
        </pc:sldMkLst>
        <pc:spChg chg="mod ord">
          <ac:chgData name="Petrowski, Sumika" userId="8949c354-f05e-42d1-8362-6fb56e261148" providerId="ADAL" clId="{1B604E6F-4A79-42F4-AE51-9023B655197E}" dt="2022-11-18T20:13:33.062" v="4331"/>
          <ac:spMkLst>
            <pc:docMk/>
            <pc:sldMk cId="2309127246" sldId="340"/>
            <ac:spMk id="4" creationId="{00000000-0000-0000-0000-000000000000}"/>
          </ac:spMkLst>
        </pc:spChg>
      </pc:sldChg>
      <pc:sldChg chg="modSp mod replTag delTag">
        <pc:chgData name="Petrowski, Sumika" userId="8949c354-f05e-42d1-8362-6fb56e261148" providerId="ADAL" clId="{1B604E6F-4A79-42F4-AE51-9023B655197E}" dt="2022-11-18T20:01:47.760" v="4164"/>
        <pc:sldMkLst>
          <pc:docMk/>
          <pc:sldMk cId="4077012626" sldId="343"/>
        </pc:sldMkLst>
        <pc:spChg chg="ord">
          <ac:chgData name="Petrowski, Sumika" userId="8949c354-f05e-42d1-8362-6fb56e261148" providerId="ADAL" clId="{1B604E6F-4A79-42F4-AE51-9023B655197E}" dt="2022-11-18T19:55:28.104" v="4045"/>
          <ac:spMkLst>
            <pc:docMk/>
            <pc:sldMk cId="4077012626" sldId="343"/>
            <ac:spMk id="2" creationId="{00000000-0000-0000-0000-000000000000}"/>
          </ac:spMkLst>
        </pc:spChg>
        <pc:spChg chg="ord">
          <ac:chgData name="Petrowski, Sumika" userId="8949c354-f05e-42d1-8362-6fb56e261148" providerId="ADAL" clId="{1B604E6F-4A79-42F4-AE51-9023B655197E}" dt="2022-11-18T19:55:41.798" v="4047"/>
          <ac:spMkLst>
            <pc:docMk/>
            <pc:sldMk cId="4077012626" sldId="343"/>
            <ac:spMk id="23" creationId="{00000000-0000-0000-0000-000000000000}"/>
          </ac:spMkLst>
        </pc:spChg>
        <pc:picChg chg="mod">
          <ac:chgData name="Petrowski, Sumika" userId="8949c354-f05e-42d1-8362-6fb56e261148" providerId="ADAL" clId="{1B604E6F-4A79-42F4-AE51-9023B655197E}" dt="2022-11-17T21:45:13.388" v="1009" actId="962"/>
          <ac:picMkLst>
            <pc:docMk/>
            <pc:sldMk cId="4077012626" sldId="343"/>
            <ac:picMk id="3" creationId="{AA310D1D-BD0A-4691-87A9-A0C884C4E90E}"/>
          </ac:picMkLst>
        </pc:picChg>
      </pc:sldChg>
      <pc:sldChg chg="modSp mod replTag delTag">
        <pc:chgData name="Petrowski, Sumika" userId="8949c354-f05e-42d1-8362-6fb56e261148" providerId="ADAL" clId="{1B604E6F-4A79-42F4-AE51-9023B655197E}" dt="2022-11-18T20:07:38.237" v="4285"/>
        <pc:sldMkLst>
          <pc:docMk/>
          <pc:sldMk cId="709222172" sldId="345"/>
        </pc:sldMkLst>
        <pc:spChg chg="mod">
          <ac:chgData name="Petrowski, Sumika" userId="8949c354-f05e-42d1-8362-6fb56e261148" providerId="ADAL" clId="{1B604E6F-4A79-42F4-AE51-9023B655197E}" dt="2022-11-17T20:45:55.611" v="431" actId="20577"/>
          <ac:spMkLst>
            <pc:docMk/>
            <pc:sldMk cId="709222172" sldId="345"/>
            <ac:spMk id="2" creationId="{00000000-0000-0000-0000-000000000000}"/>
          </ac:spMkLst>
        </pc:spChg>
        <pc:spChg chg="ord">
          <ac:chgData name="Petrowski, Sumika" userId="8949c354-f05e-42d1-8362-6fb56e261148" providerId="ADAL" clId="{1B604E6F-4A79-42F4-AE51-9023B655197E}" dt="2022-11-18T20:04:06.366" v="4208"/>
          <ac:spMkLst>
            <pc:docMk/>
            <pc:sldMk cId="709222172" sldId="345"/>
            <ac:spMk id="4" creationId="{54EFDE69-9ABE-4DB5-8B12-639FAD779FC9}"/>
          </ac:spMkLst>
        </pc:spChg>
        <pc:spChg chg="ord">
          <ac:chgData name="Petrowski, Sumika" userId="8949c354-f05e-42d1-8362-6fb56e261148" providerId="ADAL" clId="{1B604E6F-4A79-42F4-AE51-9023B655197E}" dt="2022-11-18T20:03:56.058" v="4206"/>
          <ac:spMkLst>
            <pc:docMk/>
            <pc:sldMk cId="709222172" sldId="345"/>
            <ac:spMk id="13" creationId="{00000000-0000-0000-0000-000000000000}"/>
          </ac:spMkLst>
        </pc:spChg>
        <pc:spChg chg="mod">
          <ac:chgData name="Petrowski, Sumika" userId="8949c354-f05e-42d1-8362-6fb56e261148" providerId="ADAL" clId="{1B604E6F-4A79-42F4-AE51-9023B655197E}" dt="2022-11-17T21:50:30.236" v="1619" actId="962"/>
          <ac:spMkLst>
            <pc:docMk/>
            <pc:sldMk cId="709222172" sldId="345"/>
            <ac:spMk id="14" creationId="{D96DCC0C-96F3-42ED-B362-2183C86E1605}"/>
          </ac:spMkLst>
        </pc:spChg>
        <pc:spChg chg="ord">
          <ac:chgData name="Petrowski, Sumika" userId="8949c354-f05e-42d1-8362-6fb56e261148" providerId="ADAL" clId="{1B604E6F-4A79-42F4-AE51-9023B655197E}" dt="2022-11-18T20:03:50.283" v="4205"/>
          <ac:spMkLst>
            <pc:docMk/>
            <pc:sldMk cId="709222172" sldId="345"/>
            <ac:spMk id="15" creationId="{F929CBA3-5E47-4553-954A-87813B8F3CD0}"/>
          </ac:spMkLst>
        </pc:spChg>
        <pc:grpChg chg="mod">
          <ac:chgData name="Petrowski, Sumika" userId="8949c354-f05e-42d1-8362-6fb56e261148" providerId="ADAL" clId="{1B604E6F-4A79-42F4-AE51-9023B655197E}" dt="2022-11-17T21:49:47.429" v="1547" actId="962"/>
          <ac:grpSpMkLst>
            <pc:docMk/>
            <pc:sldMk cId="709222172" sldId="345"/>
            <ac:grpSpMk id="5" creationId="{5D101D3E-2B29-442F-A1A6-9952C8A3961B}"/>
          </ac:grpSpMkLst>
        </pc:grpChg>
        <pc:picChg chg="mod">
          <ac:chgData name="Petrowski, Sumika" userId="8949c354-f05e-42d1-8362-6fb56e261148" providerId="ADAL" clId="{1B604E6F-4A79-42F4-AE51-9023B655197E}" dt="2022-11-17T21:50:13.874" v="1617" actId="962"/>
          <ac:picMkLst>
            <pc:docMk/>
            <pc:sldMk cId="709222172" sldId="345"/>
            <ac:picMk id="6" creationId="{3116D1BF-FC34-4FA8-B762-5DFB9F6C7162}"/>
          </ac:picMkLst>
        </pc:picChg>
        <pc:cxnChg chg="mod">
          <ac:chgData name="Petrowski, Sumika" userId="8949c354-f05e-42d1-8362-6fb56e261148" providerId="ADAL" clId="{1B604E6F-4A79-42F4-AE51-9023B655197E}" dt="2022-11-17T21:50:27.406" v="1618" actId="962"/>
          <ac:cxnSpMkLst>
            <pc:docMk/>
            <pc:sldMk cId="709222172" sldId="345"/>
            <ac:cxnSpMk id="12" creationId="{FF98E223-0CDB-4882-9BB7-439BA0E99307}"/>
          </ac:cxnSpMkLst>
        </pc:cxnChg>
      </pc:sldChg>
      <pc:sldChg chg="modSp mod replTag delTag">
        <pc:chgData name="Petrowski, Sumika" userId="8949c354-f05e-42d1-8362-6fb56e261148" providerId="ADAL" clId="{1B604E6F-4A79-42F4-AE51-9023B655197E}" dt="2022-11-18T18:11:36.648" v="1889" actId="962"/>
        <pc:sldMkLst>
          <pc:docMk/>
          <pc:sldMk cId="2566865671" sldId="346"/>
        </pc:sldMkLst>
        <pc:grpChg chg="mod">
          <ac:chgData name="Petrowski, Sumika" userId="8949c354-f05e-42d1-8362-6fb56e261148" providerId="ADAL" clId="{1B604E6F-4A79-42F4-AE51-9023B655197E}" dt="2022-11-18T18:11:36.648" v="1889" actId="962"/>
          <ac:grpSpMkLst>
            <pc:docMk/>
            <pc:sldMk cId="2566865671" sldId="346"/>
            <ac:grpSpMk id="9" creationId="{59A960CA-1BB1-45D8-8D0F-FB782B060BE6}"/>
          </ac:grpSpMkLst>
        </pc:grpChg>
      </pc:sldChg>
      <pc:sldChg chg="addSp delSp modSp mod replTag delTag">
        <pc:chgData name="Petrowski, Sumika" userId="8949c354-f05e-42d1-8362-6fb56e261148" providerId="ADAL" clId="{1B604E6F-4A79-42F4-AE51-9023B655197E}" dt="2022-11-18T20:02:49.722" v="4186" actId="962"/>
        <pc:sldMkLst>
          <pc:docMk/>
          <pc:sldMk cId="415921319" sldId="347"/>
        </pc:sldMkLst>
        <pc:spChg chg="add del mod">
          <ac:chgData name="Petrowski, Sumika" userId="8949c354-f05e-42d1-8362-6fb56e261148" providerId="ADAL" clId="{1B604E6F-4A79-42F4-AE51-9023B655197E}" dt="2022-11-17T20:30:14.757" v="134" actId="478"/>
          <ac:spMkLst>
            <pc:docMk/>
            <pc:sldMk cId="415921319" sldId="347"/>
            <ac:spMk id="2" creationId="{839CA49C-7E1A-4754-A8E6-76C33363054B}"/>
          </ac:spMkLst>
        </pc:spChg>
        <pc:spChg chg="add mod ord">
          <ac:chgData name="Petrowski, Sumika" userId="8949c354-f05e-42d1-8362-6fb56e261148" providerId="ADAL" clId="{1B604E6F-4A79-42F4-AE51-9023B655197E}" dt="2022-11-18T20:02:36.040" v="4178"/>
          <ac:spMkLst>
            <pc:docMk/>
            <pc:sldMk cId="415921319" sldId="347"/>
            <ac:spMk id="3" creationId="{D0741436-9065-4EBF-B87C-0DA645A6E85F}"/>
          </ac:spMkLst>
        </pc:spChg>
        <pc:spChg chg="mod">
          <ac:chgData name="Petrowski, Sumika" userId="8949c354-f05e-42d1-8362-6fb56e261148" providerId="ADAL" clId="{1B604E6F-4A79-42F4-AE51-9023B655197E}" dt="2022-11-18T20:02:18.754" v="4168" actId="962"/>
          <ac:spMkLst>
            <pc:docMk/>
            <pc:sldMk cId="415921319" sldId="347"/>
            <ac:spMk id="4" creationId="{F400CFC1-C79F-4C07-882C-1EE4A99E0FED}"/>
          </ac:spMkLst>
        </pc:spChg>
        <pc:spChg chg="mod">
          <ac:chgData name="Petrowski, Sumika" userId="8949c354-f05e-42d1-8362-6fb56e261148" providerId="ADAL" clId="{1B604E6F-4A79-42F4-AE51-9023B655197E}" dt="2022-11-18T20:02:23.361" v="4170" actId="962"/>
          <ac:spMkLst>
            <pc:docMk/>
            <pc:sldMk cId="415921319" sldId="347"/>
            <ac:spMk id="5" creationId="{FAB01945-2BE5-4CAA-8D68-F05B5EF345A5}"/>
          </ac:spMkLst>
        </pc:spChg>
        <pc:spChg chg="mod">
          <ac:chgData name="Petrowski, Sumika" userId="8949c354-f05e-42d1-8362-6fb56e261148" providerId="ADAL" clId="{1B604E6F-4A79-42F4-AE51-9023B655197E}" dt="2022-11-18T20:02:22.804" v="4169" actId="962"/>
          <ac:spMkLst>
            <pc:docMk/>
            <pc:sldMk cId="415921319" sldId="347"/>
            <ac:spMk id="6" creationId="{BC67D039-81DE-4975-916B-025AB702E5DE}"/>
          </ac:spMkLst>
        </pc:spChg>
        <pc:spChg chg="mod">
          <ac:chgData name="Petrowski, Sumika" userId="8949c354-f05e-42d1-8362-6fb56e261148" providerId="ADAL" clId="{1B604E6F-4A79-42F4-AE51-9023B655197E}" dt="2022-11-17T20:31:05.944" v="163" actId="20578"/>
          <ac:spMkLst>
            <pc:docMk/>
            <pc:sldMk cId="415921319" sldId="347"/>
            <ac:spMk id="13" creationId="{D3B4F961-7B98-469C-B76B-C3D26D0EF267}"/>
          </ac:spMkLst>
        </pc:spChg>
        <pc:spChg chg="mod">
          <ac:chgData name="Petrowski, Sumika" userId="8949c354-f05e-42d1-8362-6fb56e261148" providerId="ADAL" clId="{1B604E6F-4A79-42F4-AE51-9023B655197E}" dt="2022-11-17T20:30:25.616" v="135" actId="2711"/>
          <ac:spMkLst>
            <pc:docMk/>
            <pc:sldMk cId="415921319" sldId="347"/>
            <ac:spMk id="15" creationId="{8CBAE6EB-8A30-4089-8189-DC6D642F2C5C}"/>
          </ac:spMkLst>
        </pc:spChg>
        <pc:spChg chg="ord">
          <ac:chgData name="Petrowski, Sumika" userId="8949c354-f05e-42d1-8362-6fb56e261148" providerId="ADAL" clId="{1B604E6F-4A79-42F4-AE51-9023B655197E}" dt="2022-11-18T20:02:40.576" v="4183"/>
          <ac:spMkLst>
            <pc:docMk/>
            <pc:sldMk cId="415921319" sldId="347"/>
            <ac:spMk id="16" creationId="{47C4A1A3-AE58-4C1D-AFB9-D425C82C2970}"/>
          </ac:spMkLst>
        </pc:spChg>
        <pc:grpChg chg="mod">
          <ac:chgData name="Petrowski, Sumika" userId="8949c354-f05e-42d1-8362-6fb56e261148" providerId="ADAL" clId="{1B604E6F-4A79-42F4-AE51-9023B655197E}" dt="2022-11-17T21:46:57.571" v="1059" actId="962"/>
          <ac:grpSpMkLst>
            <pc:docMk/>
            <pc:sldMk cId="415921319" sldId="347"/>
            <ac:grpSpMk id="10" creationId="{B1036634-EE7E-40F2-A755-413EDF211784}"/>
          </ac:grpSpMkLst>
        </pc:grpChg>
        <pc:grpChg chg="mod">
          <ac:chgData name="Petrowski, Sumika" userId="8949c354-f05e-42d1-8362-6fb56e261148" providerId="ADAL" clId="{1B604E6F-4A79-42F4-AE51-9023B655197E}" dt="2022-11-18T20:02:49.722" v="4186" actId="962"/>
          <ac:grpSpMkLst>
            <pc:docMk/>
            <pc:sldMk cId="415921319" sldId="347"/>
            <ac:grpSpMk id="11" creationId="{BBBDF767-BBCD-4918-88C8-A24C27B1C3E5}"/>
          </ac:grpSpMkLst>
        </pc:grpChg>
      </pc:sldChg>
      <pc:sldChg chg="modSp mod replTag delTag">
        <pc:chgData name="Petrowski, Sumika" userId="8949c354-f05e-42d1-8362-6fb56e261148" providerId="ADAL" clId="{1B604E6F-4A79-42F4-AE51-9023B655197E}" dt="2022-11-18T19:18:34.009" v="2803" actId="962"/>
        <pc:sldMkLst>
          <pc:docMk/>
          <pc:sldMk cId="1664249317" sldId="348"/>
        </pc:sldMkLst>
        <pc:picChg chg="mod">
          <ac:chgData name="Petrowski, Sumika" userId="8949c354-f05e-42d1-8362-6fb56e261148" providerId="ADAL" clId="{1B604E6F-4A79-42F4-AE51-9023B655197E}" dt="2022-11-18T19:18:34.009" v="2803" actId="962"/>
          <ac:picMkLst>
            <pc:docMk/>
            <pc:sldMk cId="1664249317" sldId="348"/>
            <ac:picMk id="3" creationId="{37ED8B89-6BC3-48CD-AC66-AE4015B41C5F}"/>
          </ac:picMkLst>
        </pc:picChg>
      </pc:sldChg>
      <pc:sldChg chg="modSp mod replTag delTag">
        <pc:chgData name="Petrowski, Sumika" userId="8949c354-f05e-42d1-8362-6fb56e261148" providerId="ADAL" clId="{1B604E6F-4A79-42F4-AE51-9023B655197E}" dt="2022-11-18T20:44:33.246" v="4382"/>
        <pc:sldMkLst>
          <pc:docMk/>
          <pc:sldMk cId="1418177324" sldId="349"/>
        </pc:sldMkLst>
        <pc:spChg chg="mod ord">
          <ac:chgData name="Petrowski, Sumika" userId="8949c354-f05e-42d1-8362-6fb56e261148" providerId="ADAL" clId="{1B604E6F-4A79-42F4-AE51-9023B655197E}" dt="2022-11-18T20:44:33.246" v="4382"/>
          <ac:spMkLst>
            <pc:docMk/>
            <pc:sldMk cId="1418177324" sldId="349"/>
            <ac:spMk id="4" creationId="{0EA45791-8CE3-4FA1-8C5A-201145268D63}"/>
          </ac:spMkLst>
        </pc:spChg>
        <pc:picChg chg="mod ord">
          <ac:chgData name="Petrowski, Sumika" userId="8949c354-f05e-42d1-8362-6fb56e261148" providerId="ADAL" clId="{1B604E6F-4A79-42F4-AE51-9023B655197E}" dt="2022-11-18T20:44:30.853" v="4380"/>
          <ac:picMkLst>
            <pc:docMk/>
            <pc:sldMk cId="1418177324" sldId="349"/>
            <ac:picMk id="5" creationId="{73C8FDCB-86FC-48C0-A73D-825E32086018}"/>
          </ac:picMkLst>
        </pc:picChg>
      </pc:sldChg>
      <pc:sldChg chg="modSp mod replTag delTag">
        <pc:chgData name="Petrowski, Sumika" userId="8949c354-f05e-42d1-8362-6fb56e261148" providerId="ADAL" clId="{1B604E6F-4A79-42F4-AE51-9023B655197E}" dt="2022-11-18T20:53:17.967" v="4425" actId="962"/>
        <pc:sldMkLst>
          <pc:docMk/>
          <pc:sldMk cId="3272201614" sldId="354"/>
        </pc:sldMkLst>
        <pc:spChg chg="mod ord">
          <ac:chgData name="Petrowski, Sumika" userId="8949c354-f05e-42d1-8362-6fb56e261148" providerId="ADAL" clId="{1B604E6F-4A79-42F4-AE51-9023B655197E}" dt="2022-11-18T20:53:15.461" v="4422"/>
          <ac:spMkLst>
            <pc:docMk/>
            <pc:sldMk cId="3272201614" sldId="354"/>
            <ac:spMk id="2" creationId="{4A89BFBC-0D23-41CB-820A-B270841135DB}"/>
          </ac:spMkLst>
        </pc:spChg>
        <pc:spChg chg="mod">
          <ac:chgData name="Petrowski, Sumika" userId="8949c354-f05e-42d1-8362-6fb56e261148" providerId="ADAL" clId="{1B604E6F-4A79-42F4-AE51-9023B655197E}" dt="2022-11-18T20:53:17.081" v="4423" actId="962"/>
          <ac:spMkLst>
            <pc:docMk/>
            <pc:sldMk cId="3272201614" sldId="354"/>
            <ac:spMk id="4" creationId="{E803654A-BFD5-4362-B245-2D535BF282F0}"/>
          </ac:spMkLst>
        </pc:spChg>
        <pc:spChg chg="mod">
          <ac:chgData name="Petrowski, Sumika" userId="8949c354-f05e-42d1-8362-6fb56e261148" providerId="ADAL" clId="{1B604E6F-4A79-42F4-AE51-9023B655197E}" dt="2022-11-18T20:53:17.528" v="4424" actId="962"/>
          <ac:spMkLst>
            <pc:docMk/>
            <pc:sldMk cId="3272201614" sldId="354"/>
            <ac:spMk id="9" creationId="{5D6748F0-1D06-422F-BCE1-285BDEE8B5D6}"/>
          </ac:spMkLst>
        </pc:spChg>
        <pc:spChg chg="mod">
          <ac:chgData name="Petrowski, Sumika" userId="8949c354-f05e-42d1-8362-6fb56e261148" providerId="ADAL" clId="{1B604E6F-4A79-42F4-AE51-9023B655197E}" dt="2022-11-18T20:53:17.967" v="4425" actId="962"/>
          <ac:spMkLst>
            <pc:docMk/>
            <pc:sldMk cId="3272201614" sldId="354"/>
            <ac:spMk id="19" creationId="{C2205D1A-7AF5-4DF0-BA98-115164C47A15}"/>
          </ac:spMkLst>
        </pc:spChg>
        <pc:picChg chg="mod">
          <ac:chgData name="Petrowski, Sumika" userId="8949c354-f05e-42d1-8362-6fb56e261148" providerId="ADAL" clId="{1B604E6F-4A79-42F4-AE51-9023B655197E}" dt="2022-11-18T19:45:12.230" v="3276" actId="962"/>
          <ac:picMkLst>
            <pc:docMk/>
            <pc:sldMk cId="3272201614" sldId="354"/>
            <ac:picMk id="11" creationId="{E64C417A-BA12-4D44-9A14-3156AB6E5E05}"/>
          </ac:picMkLst>
        </pc:picChg>
      </pc:sldChg>
      <pc:sldChg chg="modSp mod replTag delTag">
        <pc:chgData name="Petrowski, Sumika" userId="8949c354-f05e-42d1-8362-6fb56e261148" providerId="ADAL" clId="{1B604E6F-4A79-42F4-AE51-9023B655197E}" dt="2022-11-18T20:05:58.380" v="4229"/>
        <pc:sldMkLst>
          <pc:docMk/>
          <pc:sldMk cId="1197859959" sldId="355"/>
        </pc:sldMkLst>
        <pc:spChg chg="ord">
          <ac:chgData name="Petrowski, Sumika" userId="8949c354-f05e-42d1-8362-6fb56e261148" providerId="ADAL" clId="{1B604E6F-4A79-42F4-AE51-9023B655197E}" dt="2022-11-18T20:05:48.519" v="4228"/>
          <ac:spMkLst>
            <pc:docMk/>
            <pc:sldMk cId="1197859959" sldId="355"/>
            <ac:spMk id="2" creationId="{00000000-0000-0000-0000-000000000000}"/>
          </ac:spMkLst>
        </pc:spChg>
        <pc:spChg chg="ord">
          <ac:chgData name="Petrowski, Sumika" userId="8949c354-f05e-42d1-8362-6fb56e261148" providerId="ADAL" clId="{1B604E6F-4A79-42F4-AE51-9023B655197E}" dt="2022-11-18T20:05:58.380" v="4229"/>
          <ac:spMkLst>
            <pc:docMk/>
            <pc:sldMk cId="1197859959" sldId="355"/>
            <ac:spMk id="7" creationId="{8C60541F-5BA5-4834-843C-0F1AB8725A01}"/>
          </ac:spMkLst>
        </pc:spChg>
        <pc:picChg chg="mod">
          <ac:chgData name="Petrowski, Sumika" userId="8949c354-f05e-42d1-8362-6fb56e261148" providerId="ADAL" clId="{1B604E6F-4A79-42F4-AE51-9023B655197E}" dt="2022-11-17T21:51:33.841" v="1774" actId="962"/>
          <ac:picMkLst>
            <pc:docMk/>
            <pc:sldMk cId="1197859959" sldId="355"/>
            <ac:picMk id="3" creationId="{DF56C8D0-CB7C-47B5-A105-EB877140D956}"/>
          </ac:picMkLst>
        </pc:picChg>
      </pc:sldChg>
      <pc:sldChg chg="addSp modSp mod replTag delTag">
        <pc:chgData name="Petrowski, Sumika" userId="8949c354-f05e-42d1-8362-6fb56e261148" providerId="ADAL" clId="{1B604E6F-4A79-42F4-AE51-9023B655197E}" dt="2022-11-18T20:06:40.906" v="4248"/>
        <pc:sldMkLst>
          <pc:docMk/>
          <pc:sldMk cId="2024792074" sldId="356"/>
        </pc:sldMkLst>
        <pc:spChg chg="add mod ord">
          <ac:chgData name="Petrowski, Sumika" userId="8949c354-f05e-42d1-8362-6fb56e261148" providerId="ADAL" clId="{1B604E6F-4A79-42F4-AE51-9023B655197E}" dt="2022-11-18T20:06:40.906" v="4248"/>
          <ac:spMkLst>
            <pc:docMk/>
            <pc:sldMk cId="2024792074" sldId="356"/>
            <ac:spMk id="2" creationId="{899F7CF5-96DF-4E63-ACA7-F48A0CFA9884}"/>
          </ac:spMkLst>
        </pc:spChg>
        <pc:spChg chg="mod">
          <ac:chgData name="Petrowski, Sumika" userId="8949c354-f05e-42d1-8362-6fb56e261148" providerId="ADAL" clId="{1B604E6F-4A79-42F4-AE51-9023B655197E}" dt="2022-11-18T20:06:36.677" v="4241" actId="962"/>
          <ac:spMkLst>
            <pc:docMk/>
            <pc:sldMk cId="2024792074" sldId="356"/>
            <ac:spMk id="4" creationId="{52C28019-743E-478E-B148-631DB761D21E}"/>
          </ac:spMkLst>
        </pc:spChg>
        <pc:spChg chg="mod">
          <ac:chgData name="Petrowski, Sumika" userId="8949c354-f05e-42d1-8362-6fb56e261148" providerId="ADAL" clId="{1B604E6F-4A79-42F4-AE51-9023B655197E}" dt="2022-11-18T20:06:37.310" v="4242" actId="962"/>
          <ac:spMkLst>
            <pc:docMk/>
            <pc:sldMk cId="2024792074" sldId="356"/>
            <ac:spMk id="5" creationId="{18FA46A2-8EBA-4037-977A-88FA4009AA24}"/>
          </ac:spMkLst>
        </pc:spChg>
        <pc:spChg chg="mod">
          <ac:chgData name="Petrowski, Sumika" userId="8949c354-f05e-42d1-8362-6fb56e261148" providerId="ADAL" clId="{1B604E6F-4A79-42F4-AE51-9023B655197E}" dt="2022-11-18T20:06:38.044" v="4243" actId="962"/>
          <ac:spMkLst>
            <pc:docMk/>
            <pc:sldMk cId="2024792074" sldId="356"/>
            <ac:spMk id="6" creationId="{280170C2-BE13-4660-A464-0F39BB335F22}"/>
          </ac:spMkLst>
        </pc:spChg>
        <pc:grpChg chg="mod">
          <ac:chgData name="Petrowski, Sumika" userId="8949c354-f05e-42d1-8362-6fb56e261148" providerId="ADAL" clId="{1B604E6F-4A79-42F4-AE51-9023B655197E}" dt="2022-11-17T21:52:43.696" v="1879" actId="962"/>
          <ac:grpSpMkLst>
            <pc:docMk/>
            <pc:sldMk cId="2024792074" sldId="356"/>
            <ac:grpSpMk id="7" creationId="{FBE095F3-F036-47F6-A0F2-34A25D64C144}"/>
          </ac:grpSpMkLst>
        </pc:grpChg>
        <pc:grpChg chg="mod">
          <ac:chgData name="Petrowski, Sumika" userId="8949c354-f05e-42d1-8362-6fb56e261148" providerId="ADAL" clId="{1B604E6F-4A79-42F4-AE51-9023B655197E}" dt="2022-11-17T21:52:47.776" v="1880" actId="962"/>
          <ac:grpSpMkLst>
            <pc:docMk/>
            <pc:sldMk cId="2024792074" sldId="356"/>
            <ac:grpSpMk id="8" creationId="{0463BB0E-C011-4C32-9B08-6CCBDBB5AC97}"/>
          </ac:grpSpMkLst>
        </pc:grpChg>
      </pc:sldChg>
      <pc:sldChg chg="addSp delSp modSp mod replTag delTag">
        <pc:chgData name="Petrowski, Sumika" userId="8949c354-f05e-42d1-8362-6fb56e261148" providerId="ADAL" clId="{1B604E6F-4A79-42F4-AE51-9023B655197E}" dt="2022-11-18T20:07:01.576" v="4262" actId="962"/>
        <pc:sldMkLst>
          <pc:docMk/>
          <pc:sldMk cId="922317674" sldId="358"/>
        </pc:sldMkLst>
        <pc:spChg chg="add mod ord">
          <ac:chgData name="Petrowski, Sumika" userId="8949c354-f05e-42d1-8362-6fb56e261148" providerId="ADAL" clId="{1B604E6F-4A79-42F4-AE51-9023B655197E}" dt="2022-11-18T20:06:57.215" v="4259"/>
          <ac:spMkLst>
            <pc:docMk/>
            <pc:sldMk cId="922317674" sldId="358"/>
            <ac:spMk id="2" creationId="{3C7A0F8F-EFCB-41CD-8172-044010782F4B}"/>
          </ac:spMkLst>
        </pc:spChg>
        <pc:spChg chg="mod">
          <ac:chgData name="Petrowski, Sumika" userId="8949c354-f05e-42d1-8362-6fb56e261148" providerId="ADAL" clId="{1B604E6F-4A79-42F4-AE51-9023B655197E}" dt="2022-11-17T20:34:51.904" v="282" actId="20577"/>
          <ac:spMkLst>
            <pc:docMk/>
            <pc:sldMk cId="922317674" sldId="358"/>
            <ac:spMk id="3" creationId="{D2288F2A-3865-444E-BB05-AC4826CA9F60}"/>
          </ac:spMkLst>
        </pc:spChg>
        <pc:spChg chg="del">
          <ac:chgData name="Petrowski, Sumika" userId="8949c354-f05e-42d1-8362-6fb56e261148" providerId="ADAL" clId="{1B604E6F-4A79-42F4-AE51-9023B655197E}" dt="2022-11-17T20:32:24.750" v="203" actId="478"/>
          <ac:spMkLst>
            <pc:docMk/>
            <pc:sldMk cId="922317674" sldId="358"/>
            <ac:spMk id="4" creationId="{781A7A39-9879-4B83-BD04-7C5D8D5A0E7E}"/>
          </ac:spMkLst>
        </pc:spChg>
        <pc:spChg chg="mod">
          <ac:chgData name="Petrowski, Sumika" userId="8949c354-f05e-42d1-8362-6fb56e261148" providerId="ADAL" clId="{1B604E6F-4A79-42F4-AE51-9023B655197E}" dt="2022-11-18T20:07:00.387" v="4260" actId="962"/>
          <ac:spMkLst>
            <pc:docMk/>
            <pc:sldMk cId="922317674" sldId="358"/>
            <ac:spMk id="5" creationId="{D6D8F006-9EA4-428C-92EF-E29D2A87C9C1}"/>
          </ac:spMkLst>
        </pc:spChg>
        <pc:spChg chg="mod">
          <ac:chgData name="Petrowski, Sumika" userId="8949c354-f05e-42d1-8362-6fb56e261148" providerId="ADAL" clId="{1B604E6F-4A79-42F4-AE51-9023B655197E}" dt="2022-11-18T20:07:01.127" v="4261" actId="962"/>
          <ac:spMkLst>
            <pc:docMk/>
            <pc:sldMk cId="922317674" sldId="358"/>
            <ac:spMk id="6" creationId="{2C49C49E-1B09-4EE4-BE00-8752E70682A3}"/>
          </ac:spMkLst>
        </pc:spChg>
        <pc:spChg chg="mod">
          <ac:chgData name="Petrowski, Sumika" userId="8949c354-f05e-42d1-8362-6fb56e261148" providerId="ADAL" clId="{1B604E6F-4A79-42F4-AE51-9023B655197E}" dt="2022-11-18T20:07:01.576" v="4262" actId="962"/>
          <ac:spMkLst>
            <pc:docMk/>
            <pc:sldMk cId="922317674" sldId="358"/>
            <ac:spMk id="7" creationId="{6A57B635-AAA6-4A33-9616-721AF20510A7}"/>
          </ac:spMkLst>
        </pc:spChg>
        <pc:spChg chg="add del mod">
          <ac:chgData name="Petrowski, Sumika" userId="8949c354-f05e-42d1-8362-6fb56e261148" providerId="ADAL" clId="{1B604E6F-4A79-42F4-AE51-9023B655197E}" dt="2022-11-17T20:32:35.606" v="206" actId="478"/>
          <ac:spMkLst>
            <pc:docMk/>
            <pc:sldMk cId="922317674" sldId="358"/>
            <ac:spMk id="8" creationId="{B3CDB82E-DEA7-43F6-AA3E-81BFBA260A6C}"/>
          </ac:spMkLst>
        </pc:spChg>
        <pc:picChg chg="mod ord">
          <ac:chgData name="Petrowski, Sumika" userId="8949c354-f05e-42d1-8362-6fb56e261148" providerId="ADAL" clId="{1B604E6F-4A79-42F4-AE51-9023B655197E}" dt="2022-11-18T20:06:54.335" v="4255"/>
          <ac:picMkLst>
            <pc:docMk/>
            <pc:sldMk cId="922317674" sldId="358"/>
            <ac:picMk id="9" creationId="{D5B717FD-4E1E-4FB7-A2E2-2DC78331F0BC}"/>
          </ac:picMkLst>
        </pc:picChg>
      </pc:sldChg>
      <pc:sldChg chg="modSp mod replTag delTag">
        <pc:chgData name="Petrowski, Sumika" userId="8949c354-f05e-42d1-8362-6fb56e261148" providerId="ADAL" clId="{1B604E6F-4A79-42F4-AE51-9023B655197E}" dt="2022-11-18T20:07:16.030" v="4270"/>
        <pc:sldMkLst>
          <pc:docMk/>
          <pc:sldMk cId="48277536" sldId="359"/>
        </pc:sldMkLst>
        <pc:spChg chg="mod">
          <ac:chgData name="Petrowski, Sumika" userId="8949c354-f05e-42d1-8362-6fb56e261148" providerId="ADAL" clId="{1B604E6F-4A79-42F4-AE51-9023B655197E}" dt="2022-11-18T20:07:12.260" v="4265" actId="962"/>
          <ac:spMkLst>
            <pc:docMk/>
            <pc:sldMk cId="48277536" sldId="359"/>
            <ac:spMk id="5" creationId="{8B7E555B-7B8E-4967-B29A-B7890453F105}"/>
          </ac:spMkLst>
        </pc:spChg>
        <pc:spChg chg="mod">
          <ac:chgData name="Petrowski, Sumika" userId="8949c354-f05e-42d1-8362-6fb56e261148" providerId="ADAL" clId="{1B604E6F-4A79-42F4-AE51-9023B655197E}" dt="2022-11-18T20:07:12.716" v="4266" actId="962"/>
          <ac:spMkLst>
            <pc:docMk/>
            <pc:sldMk cId="48277536" sldId="359"/>
            <ac:spMk id="6" creationId="{7DF9D275-1EDB-4156-A9A3-C89868C14EE6}"/>
          </ac:spMkLst>
        </pc:spChg>
        <pc:spChg chg="mod">
          <ac:chgData name="Petrowski, Sumika" userId="8949c354-f05e-42d1-8362-6fb56e261148" providerId="ADAL" clId="{1B604E6F-4A79-42F4-AE51-9023B655197E}" dt="2022-11-18T20:07:14.351" v="4267" actId="962"/>
          <ac:spMkLst>
            <pc:docMk/>
            <pc:sldMk cId="48277536" sldId="359"/>
            <ac:spMk id="7" creationId="{6BFCB286-0F8F-48DD-9E0C-D4A0BC4821B4}"/>
          </ac:spMkLst>
        </pc:spChg>
        <pc:spChg chg="ord">
          <ac:chgData name="Petrowski, Sumika" userId="8949c354-f05e-42d1-8362-6fb56e261148" providerId="ADAL" clId="{1B604E6F-4A79-42F4-AE51-9023B655197E}" dt="2022-11-18T20:07:16.030" v="4270"/>
          <ac:spMkLst>
            <pc:docMk/>
            <pc:sldMk cId="48277536" sldId="359"/>
            <ac:spMk id="12" creationId="{079EA47F-6756-49CE-963C-34AFC8CC0021}"/>
          </ac:spMkLst>
        </pc:spChg>
      </pc:sldChg>
      <pc:sldChg chg="modSp mod replTag delTag">
        <pc:chgData name="Petrowski, Sumika" userId="8949c354-f05e-42d1-8362-6fb56e261148" providerId="ADAL" clId="{1B604E6F-4A79-42F4-AE51-9023B655197E}" dt="2022-11-18T20:07:33.223" v="4281"/>
        <pc:sldMkLst>
          <pc:docMk/>
          <pc:sldMk cId="1355358938" sldId="360"/>
        </pc:sldMkLst>
        <pc:spChg chg="mod">
          <ac:chgData name="Petrowski, Sumika" userId="8949c354-f05e-42d1-8362-6fb56e261148" providerId="ADAL" clId="{1B604E6F-4A79-42F4-AE51-9023B655197E}" dt="2022-11-18T20:07:27.034" v="4275" actId="962"/>
          <ac:spMkLst>
            <pc:docMk/>
            <pc:sldMk cId="1355358938" sldId="360"/>
            <ac:spMk id="5" creationId="{72D93A2E-D03F-423A-AEE3-89D00835811A}"/>
          </ac:spMkLst>
        </pc:spChg>
        <pc:spChg chg="mod">
          <ac:chgData name="Petrowski, Sumika" userId="8949c354-f05e-42d1-8362-6fb56e261148" providerId="ADAL" clId="{1B604E6F-4A79-42F4-AE51-9023B655197E}" dt="2022-11-18T20:07:25.916" v="4273" actId="962"/>
          <ac:spMkLst>
            <pc:docMk/>
            <pc:sldMk cId="1355358938" sldId="360"/>
            <ac:spMk id="6" creationId="{8D22B3D3-E212-4D39-B671-73F8997DDD4B}"/>
          </ac:spMkLst>
        </pc:spChg>
        <pc:spChg chg="mod">
          <ac:chgData name="Petrowski, Sumika" userId="8949c354-f05e-42d1-8362-6fb56e261148" providerId="ADAL" clId="{1B604E6F-4A79-42F4-AE51-9023B655197E}" dt="2022-11-18T20:07:26.368" v="4274" actId="962"/>
          <ac:spMkLst>
            <pc:docMk/>
            <pc:sldMk cId="1355358938" sldId="360"/>
            <ac:spMk id="7" creationId="{7C848366-6358-426D-A4D5-43A0AD7576C2}"/>
          </ac:spMkLst>
        </pc:spChg>
        <pc:spChg chg="ord">
          <ac:chgData name="Petrowski, Sumika" userId="8949c354-f05e-42d1-8362-6fb56e261148" providerId="ADAL" clId="{1B604E6F-4A79-42F4-AE51-9023B655197E}" dt="2022-11-18T20:07:30.595" v="4278"/>
          <ac:spMkLst>
            <pc:docMk/>
            <pc:sldMk cId="1355358938" sldId="360"/>
            <ac:spMk id="9" creationId="{D775F5C3-CED0-47E1-9E27-BF52862F45CA}"/>
          </ac:spMkLst>
        </pc:spChg>
        <pc:spChg chg="ord">
          <ac:chgData name="Petrowski, Sumika" userId="8949c354-f05e-42d1-8362-6fb56e261148" providerId="ADAL" clId="{1B604E6F-4A79-42F4-AE51-9023B655197E}" dt="2022-11-18T20:07:33.223" v="4281"/>
          <ac:spMkLst>
            <pc:docMk/>
            <pc:sldMk cId="1355358938" sldId="360"/>
            <ac:spMk id="12" creationId="{49FC141F-4F41-4309-8745-55EA8E3F8E57}"/>
          </ac:spMkLst>
        </pc:spChg>
      </pc:sldChg>
      <pc:sldChg chg="modSp mod replTag delTag">
        <pc:chgData name="Petrowski, Sumika" userId="8949c354-f05e-42d1-8362-6fb56e261148" providerId="ADAL" clId="{1B604E6F-4A79-42F4-AE51-9023B655197E}" dt="2022-11-18T20:07:44.432" v="4290" actId="962"/>
        <pc:sldMkLst>
          <pc:docMk/>
          <pc:sldMk cId="572923848" sldId="361"/>
        </pc:sldMkLst>
        <pc:spChg chg="mod">
          <ac:chgData name="Petrowski, Sumika" userId="8949c354-f05e-42d1-8362-6fb56e261148" providerId="ADAL" clId="{1B604E6F-4A79-42F4-AE51-9023B655197E}" dt="2022-11-18T20:07:42.580" v="4288" actId="962"/>
          <ac:spMkLst>
            <pc:docMk/>
            <pc:sldMk cId="572923848" sldId="361"/>
            <ac:spMk id="5" creationId="{27D52A1B-D3D3-4698-8324-AA1E35376FF3}"/>
          </ac:spMkLst>
        </pc:spChg>
        <pc:spChg chg="mod">
          <ac:chgData name="Petrowski, Sumika" userId="8949c354-f05e-42d1-8362-6fb56e261148" providerId="ADAL" clId="{1B604E6F-4A79-42F4-AE51-9023B655197E}" dt="2022-11-18T20:07:43.065" v="4289" actId="962"/>
          <ac:spMkLst>
            <pc:docMk/>
            <pc:sldMk cId="572923848" sldId="361"/>
            <ac:spMk id="6" creationId="{43236034-C350-40FC-83ED-9A387AA0FFFF}"/>
          </ac:spMkLst>
        </pc:spChg>
        <pc:spChg chg="mod">
          <ac:chgData name="Petrowski, Sumika" userId="8949c354-f05e-42d1-8362-6fb56e261148" providerId="ADAL" clId="{1B604E6F-4A79-42F4-AE51-9023B655197E}" dt="2022-11-18T20:07:44.432" v="4290" actId="962"/>
          <ac:spMkLst>
            <pc:docMk/>
            <pc:sldMk cId="572923848" sldId="361"/>
            <ac:spMk id="7" creationId="{9F2B37C6-E246-4701-A75B-3874808E6B61}"/>
          </ac:spMkLst>
        </pc:spChg>
      </pc:sldChg>
      <pc:sldChg chg="addSp delSp modSp mod replTag delTag">
        <pc:chgData name="Petrowski, Sumika" userId="8949c354-f05e-42d1-8362-6fb56e261148" providerId="ADAL" clId="{1B604E6F-4A79-42F4-AE51-9023B655197E}" dt="2022-11-18T20:08:02.107" v="4296" actId="962"/>
        <pc:sldMkLst>
          <pc:docMk/>
          <pc:sldMk cId="1114506314" sldId="362"/>
        </pc:sldMkLst>
        <pc:spChg chg="add mod">
          <ac:chgData name="Petrowski, Sumika" userId="8949c354-f05e-42d1-8362-6fb56e261148" providerId="ADAL" clId="{1B604E6F-4A79-42F4-AE51-9023B655197E}" dt="2022-11-18T20:08:02.107" v="4296" actId="962"/>
          <ac:spMkLst>
            <pc:docMk/>
            <pc:sldMk cId="1114506314" sldId="362"/>
            <ac:spMk id="3" creationId="{83707A71-A350-49FC-B4AB-6973A5DDC590}"/>
          </ac:spMkLst>
        </pc:spChg>
        <pc:spChg chg="mod">
          <ac:chgData name="Petrowski, Sumika" userId="8949c354-f05e-42d1-8362-6fb56e261148" providerId="ADAL" clId="{1B604E6F-4A79-42F4-AE51-9023B655197E}" dt="2022-11-18T20:07:56.152" v="4293" actId="962"/>
          <ac:spMkLst>
            <pc:docMk/>
            <pc:sldMk cId="1114506314" sldId="362"/>
            <ac:spMk id="5" creationId="{61FBF7D6-1286-44BA-B024-542F88361159}"/>
          </ac:spMkLst>
        </pc:spChg>
        <pc:spChg chg="mod">
          <ac:chgData name="Petrowski, Sumika" userId="8949c354-f05e-42d1-8362-6fb56e261148" providerId="ADAL" clId="{1B604E6F-4A79-42F4-AE51-9023B655197E}" dt="2022-11-18T20:07:56.759" v="4294" actId="962"/>
          <ac:spMkLst>
            <pc:docMk/>
            <pc:sldMk cId="1114506314" sldId="362"/>
            <ac:spMk id="6" creationId="{509E2A2F-222E-4318-8CFF-D73F61E886E0}"/>
          </ac:spMkLst>
        </pc:spChg>
        <pc:spChg chg="mod">
          <ac:chgData name="Petrowski, Sumika" userId="8949c354-f05e-42d1-8362-6fb56e261148" providerId="ADAL" clId="{1B604E6F-4A79-42F4-AE51-9023B655197E}" dt="2022-11-18T20:07:57.842" v="4295" actId="962"/>
          <ac:spMkLst>
            <pc:docMk/>
            <pc:sldMk cId="1114506314" sldId="362"/>
            <ac:spMk id="7" creationId="{D7CAC112-85FE-40E4-9BE2-6485B8E08E6A}"/>
          </ac:spMkLst>
        </pc:spChg>
        <pc:spChg chg="add del mod">
          <ac:chgData name="Petrowski, Sumika" userId="8949c354-f05e-42d1-8362-6fb56e261148" providerId="ADAL" clId="{1B604E6F-4A79-42F4-AE51-9023B655197E}" dt="2022-11-17T20:34:14.780" v="261" actId="478"/>
          <ac:spMkLst>
            <pc:docMk/>
            <pc:sldMk cId="1114506314" sldId="362"/>
            <ac:spMk id="15" creationId="{DF23B785-6E63-4123-AD93-3FAE87685260}"/>
          </ac:spMkLst>
        </pc:spChg>
        <pc:spChg chg="add mod">
          <ac:chgData name="Petrowski, Sumika" userId="8949c354-f05e-42d1-8362-6fb56e261148" providerId="ADAL" clId="{1B604E6F-4A79-42F4-AE51-9023B655197E}" dt="2022-11-17T20:34:10.536" v="254"/>
          <ac:spMkLst>
            <pc:docMk/>
            <pc:sldMk cId="1114506314" sldId="362"/>
            <ac:spMk id="16" creationId="{B5AC636A-34F9-48E6-A6F8-1302591AF9F6}"/>
          </ac:spMkLst>
        </pc:spChg>
        <pc:grpChg chg="mod">
          <ac:chgData name="Petrowski, Sumika" userId="8949c354-f05e-42d1-8362-6fb56e261148" providerId="ADAL" clId="{1B604E6F-4A79-42F4-AE51-9023B655197E}" dt="2022-11-18T18:11:45.847" v="1895" actId="962"/>
          <ac:grpSpMkLst>
            <pc:docMk/>
            <pc:sldMk cId="1114506314" sldId="362"/>
            <ac:grpSpMk id="14" creationId="{842DF3B8-2584-4209-8F40-0A9AD14D1E74}"/>
          </ac:grpSpMkLst>
        </pc:grpChg>
      </pc:sldChg>
      <pc:sldChg chg="modSp mod replTag delTag">
        <pc:chgData name="Petrowski, Sumika" userId="8949c354-f05e-42d1-8362-6fb56e261148" providerId="ADAL" clId="{1B604E6F-4A79-42F4-AE51-9023B655197E}" dt="2022-11-18T20:16:02.274" v="4347"/>
        <pc:sldMkLst>
          <pc:docMk/>
          <pc:sldMk cId="4180428272" sldId="363"/>
        </pc:sldMkLst>
        <pc:spChg chg="mod">
          <ac:chgData name="Petrowski, Sumika" userId="8949c354-f05e-42d1-8362-6fb56e261148" providerId="ADAL" clId="{1B604E6F-4A79-42F4-AE51-9023B655197E}" dt="2022-11-18T18:18:50.128" v="2132" actId="962"/>
          <ac:spMkLst>
            <pc:docMk/>
            <pc:sldMk cId="4180428272" sldId="363"/>
            <ac:spMk id="3" creationId="{BD60441B-1863-4535-A510-E50F4F9E2BB1}"/>
          </ac:spMkLst>
        </pc:spChg>
        <pc:spChg chg="mod ord">
          <ac:chgData name="Petrowski, Sumika" userId="8949c354-f05e-42d1-8362-6fb56e261148" providerId="ADAL" clId="{1B604E6F-4A79-42F4-AE51-9023B655197E}" dt="2022-11-18T20:11:12.366" v="4319"/>
          <ac:spMkLst>
            <pc:docMk/>
            <pc:sldMk cId="4180428272" sldId="363"/>
            <ac:spMk id="4" creationId="{00000000-0000-0000-0000-000000000000}"/>
          </ac:spMkLst>
        </pc:spChg>
        <pc:spChg chg="mod">
          <ac:chgData name="Petrowski, Sumika" userId="8949c354-f05e-42d1-8362-6fb56e261148" providerId="ADAL" clId="{1B604E6F-4A79-42F4-AE51-9023B655197E}" dt="2022-11-18T20:10:50.614" v="4312" actId="962"/>
          <ac:spMkLst>
            <pc:docMk/>
            <pc:sldMk cId="4180428272" sldId="363"/>
            <ac:spMk id="21" creationId="{F7BA1049-8FFA-4FA5-90E0-BDDC01465D10}"/>
          </ac:spMkLst>
        </pc:spChg>
        <pc:picChg chg="mod ord">
          <ac:chgData name="Petrowski, Sumika" userId="8949c354-f05e-42d1-8362-6fb56e261148" providerId="ADAL" clId="{1B604E6F-4A79-42F4-AE51-9023B655197E}" dt="2022-11-18T20:11:08.708" v="4313"/>
          <ac:picMkLst>
            <pc:docMk/>
            <pc:sldMk cId="4180428272" sldId="363"/>
            <ac:picMk id="9" creationId="{68557FD3-D5AE-4E32-A2EE-CB764BD8DE83}"/>
          </ac:picMkLst>
        </pc:picChg>
        <pc:cxnChg chg="mod ord">
          <ac:chgData name="Petrowski, Sumika" userId="8949c354-f05e-42d1-8362-6fb56e261148" providerId="ADAL" clId="{1B604E6F-4A79-42F4-AE51-9023B655197E}" dt="2022-11-18T20:11:14.564" v="4320"/>
          <ac:cxnSpMkLst>
            <pc:docMk/>
            <pc:sldMk cId="4180428272" sldId="363"/>
            <ac:cxnSpMk id="24" creationId="{AF528A49-A9DD-4A9C-BFCA-FCD5B9136604}"/>
          </ac:cxnSpMkLst>
        </pc:cxnChg>
      </pc:sldChg>
      <pc:sldChg chg="addSp modSp mod replTag delTag">
        <pc:chgData name="Petrowski, Sumika" userId="8949c354-f05e-42d1-8362-6fb56e261148" providerId="ADAL" clId="{1B604E6F-4A79-42F4-AE51-9023B655197E}" dt="2022-11-18T20:44:46.070" v="4387" actId="962"/>
        <pc:sldMkLst>
          <pc:docMk/>
          <pc:sldMk cId="1905325721" sldId="365"/>
        </pc:sldMkLst>
        <pc:spChg chg="add mod">
          <ac:chgData name="Petrowski, Sumika" userId="8949c354-f05e-42d1-8362-6fb56e261148" providerId="ADAL" clId="{1B604E6F-4A79-42F4-AE51-9023B655197E}" dt="2022-11-17T20:35:52.838" v="303" actId="27636"/>
          <ac:spMkLst>
            <pc:docMk/>
            <pc:sldMk cId="1905325721" sldId="365"/>
            <ac:spMk id="2" creationId="{8D01A212-B19E-49B0-9975-E6AE5AB081FA}"/>
          </ac:spMkLst>
        </pc:spChg>
        <pc:spChg chg="mod">
          <ac:chgData name="Petrowski, Sumika" userId="8949c354-f05e-42d1-8362-6fb56e261148" providerId="ADAL" clId="{1B604E6F-4A79-42F4-AE51-9023B655197E}" dt="2022-11-18T20:44:45.216" v="4385" actId="962"/>
          <ac:spMkLst>
            <pc:docMk/>
            <pc:sldMk cId="1905325721" sldId="365"/>
            <ac:spMk id="5" creationId="{F3E6CDD3-E529-4FA1-A66B-C70E1E03B850}"/>
          </ac:spMkLst>
        </pc:spChg>
        <pc:spChg chg="mod">
          <ac:chgData name="Petrowski, Sumika" userId="8949c354-f05e-42d1-8362-6fb56e261148" providerId="ADAL" clId="{1B604E6F-4A79-42F4-AE51-9023B655197E}" dt="2022-11-18T20:44:45.585" v="4386" actId="962"/>
          <ac:spMkLst>
            <pc:docMk/>
            <pc:sldMk cId="1905325721" sldId="365"/>
            <ac:spMk id="6" creationId="{FE8DB1E3-B11E-42BD-9286-4A6CAD14737A}"/>
          </ac:spMkLst>
        </pc:spChg>
        <pc:spChg chg="mod">
          <ac:chgData name="Petrowski, Sumika" userId="8949c354-f05e-42d1-8362-6fb56e261148" providerId="ADAL" clId="{1B604E6F-4A79-42F4-AE51-9023B655197E}" dt="2022-11-18T20:44:46.070" v="4387" actId="962"/>
          <ac:spMkLst>
            <pc:docMk/>
            <pc:sldMk cId="1905325721" sldId="365"/>
            <ac:spMk id="7" creationId="{B561F8E1-F203-4DA1-A9A1-AF326BFAAF63}"/>
          </ac:spMkLst>
        </pc:spChg>
        <pc:spChg chg="mod">
          <ac:chgData name="Petrowski, Sumika" userId="8949c354-f05e-42d1-8362-6fb56e261148" providerId="ADAL" clId="{1B604E6F-4A79-42F4-AE51-9023B655197E}" dt="2022-11-17T20:36:04.522" v="304" actId="1076"/>
          <ac:spMkLst>
            <pc:docMk/>
            <pc:sldMk cId="1905325721" sldId="365"/>
            <ac:spMk id="10" creationId="{789CDF69-DE21-45C2-962A-D7E9CC9413D5}"/>
          </ac:spMkLst>
        </pc:spChg>
        <pc:spChg chg="mod">
          <ac:chgData name="Petrowski, Sumika" userId="8949c354-f05e-42d1-8362-6fb56e261148" providerId="ADAL" clId="{1B604E6F-4A79-42F4-AE51-9023B655197E}" dt="2022-11-17T20:36:04.522" v="304" actId="1076"/>
          <ac:spMkLst>
            <pc:docMk/>
            <pc:sldMk cId="1905325721" sldId="365"/>
            <ac:spMk id="11" creationId="{1EB6C187-52E1-4030-8B68-B3CF169A78AD}"/>
          </ac:spMkLst>
        </pc:spChg>
        <pc:spChg chg="mod">
          <ac:chgData name="Petrowski, Sumika" userId="8949c354-f05e-42d1-8362-6fb56e261148" providerId="ADAL" clId="{1B604E6F-4A79-42F4-AE51-9023B655197E}" dt="2022-11-17T20:35:23.509" v="298" actId="1076"/>
          <ac:spMkLst>
            <pc:docMk/>
            <pc:sldMk cId="1905325721" sldId="365"/>
            <ac:spMk id="12" creationId="{107792CF-194E-45A5-A8E5-290C9C9417B8}"/>
          </ac:spMkLst>
        </pc:spChg>
        <pc:spChg chg="mod">
          <ac:chgData name="Petrowski, Sumika" userId="8949c354-f05e-42d1-8362-6fb56e261148" providerId="ADAL" clId="{1B604E6F-4A79-42F4-AE51-9023B655197E}" dt="2022-11-17T20:35:23.509" v="298" actId="1076"/>
          <ac:spMkLst>
            <pc:docMk/>
            <pc:sldMk cId="1905325721" sldId="365"/>
            <ac:spMk id="13" creationId="{6F6E3B43-268C-41D4-BE80-8CDB69A1B3BE}"/>
          </ac:spMkLst>
        </pc:spChg>
        <pc:grpChg chg="mod">
          <ac:chgData name="Petrowski, Sumika" userId="8949c354-f05e-42d1-8362-6fb56e261148" providerId="ADAL" clId="{1B604E6F-4A79-42F4-AE51-9023B655197E}" dt="2022-11-18T18:56:43.596" v="2630" actId="962"/>
          <ac:grpSpMkLst>
            <pc:docMk/>
            <pc:sldMk cId="1905325721" sldId="365"/>
            <ac:grpSpMk id="8" creationId="{5DBA0F07-B1B0-4950-B931-A5CF802C07FD}"/>
          </ac:grpSpMkLst>
        </pc:grpChg>
        <pc:grpChg chg="mod">
          <ac:chgData name="Petrowski, Sumika" userId="8949c354-f05e-42d1-8362-6fb56e261148" providerId="ADAL" clId="{1B604E6F-4A79-42F4-AE51-9023B655197E}" dt="2022-11-18T18:56:48.549" v="2631" actId="962"/>
          <ac:grpSpMkLst>
            <pc:docMk/>
            <pc:sldMk cId="1905325721" sldId="365"/>
            <ac:grpSpMk id="9" creationId="{5FB38050-C3D0-431B-A22E-D4B1F8F77B05}"/>
          </ac:grpSpMkLst>
        </pc:grpChg>
      </pc:sldChg>
      <pc:sldChg chg="modSp mod replTag delTag">
        <pc:chgData name="Petrowski, Sumika" userId="8949c354-f05e-42d1-8362-6fb56e261148" providerId="ADAL" clId="{1B604E6F-4A79-42F4-AE51-9023B655197E}" dt="2022-11-18T20:44:12.849" v="4372"/>
        <pc:sldMkLst>
          <pc:docMk/>
          <pc:sldMk cId="3796579195" sldId="366"/>
        </pc:sldMkLst>
        <pc:spChg chg="ord">
          <ac:chgData name="Petrowski, Sumika" userId="8949c354-f05e-42d1-8362-6fb56e261148" providerId="ADAL" clId="{1B604E6F-4A79-42F4-AE51-9023B655197E}" dt="2022-11-18T20:44:01.992" v="4365"/>
          <ac:spMkLst>
            <pc:docMk/>
            <pc:sldMk cId="3796579195" sldId="366"/>
            <ac:spMk id="3" creationId="{D5C5B43D-F995-4F20-9864-7BCCA18BD4F5}"/>
          </ac:spMkLst>
        </pc:spChg>
        <pc:spChg chg="ord">
          <ac:chgData name="Petrowski, Sumika" userId="8949c354-f05e-42d1-8362-6fb56e261148" providerId="ADAL" clId="{1B604E6F-4A79-42F4-AE51-9023B655197E}" dt="2022-11-18T20:44:04.972" v="4366"/>
          <ac:spMkLst>
            <pc:docMk/>
            <pc:sldMk cId="3796579195" sldId="366"/>
            <ac:spMk id="4" creationId="{4C92120D-1159-4380-9184-620BCDA529D0}"/>
          </ac:spMkLst>
        </pc:spChg>
        <pc:spChg chg="mod">
          <ac:chgData name="Petrowski, Sumika" userId="8949c354-f05e-42d1-8362-6fb56e261148" providerId="ADAL" clId="{1B604E6F-4A79-42F4-AE51-9023B655197E}" dt="2022-11-18T20:44:08.816" v="4367" actId="962"/>
          <ac:spMkLst>
            <pc:docMk/>
            <pc:sldMk cId="3796579195" sldId="366"/>
            <ac:spMk id="5" creationId="{709A700F-7E51-47F5-B6D5-472672945280}"/>
          </ac:spMkLst>
        </pc:spChg>
        <pc:spChg chg="mod">
          <ac:chgData name="Petrowski, Sumika" userId="8949c354-f05e-42d1-8362-6fb56e261148" providerId="ADAL" clId="{1B604E6F-4A79-42F4-AE51-9023B655197E}" dt="2022-11-18T20:44:09.318" v="4368" actId="962"/>
          <ac:spMkLst>
            <pc:docMk/>
            <pc:sldMk cId="3796579195" sldId="366"/>
            <ac:spMk id="6" creationId="{6913F9C9-3003-47E4-975A-BC73E7AAB131}"/>
          </ac:spMkLst>
        </pc:spChg>
        <pc:spChg chg="mod">
          <ac:chgData name="Petrowski, Sumika" userId="8949c354-f05e-42d1-8362-6fb56e261148" providerId="ADAL" clId="{1B604E6F-4A79-42F4-AE51-9023B655197E}" dt="2022-11-18T20:44:10.233" v="4369" actId="962"/>
          <ac:spMkLst>
            <pc:docMk/>
            <pc:sldMk cId="3796579195" sldId="366"/>
            <ac:spMk id="7" creationId="{152CF0D9-7E8E-40D7-A664-1CDA79ECE2DB}"/>
          </ac:spMkLst>
        </pc:spChg>
        <pc:spChg chg="ord">
          <ac:chgData name="Petrowski, Sumika" userId="8949c354-f05e-42d1-8362-6fb56e261148" providerId="ADAL" clId="{1B604E6F-4A79-42F4-AE51-9023B655197E}" dt="2022-11-18T20:44:12.849" v="4372"/>
          <ac:spMkLst>
            <pc:docMk/>
            <pc:sldMk cId="3796579195" sldId="366"/>
            <ac:spMk id="8" creationId="{C0B5A036-1054-481F-B1BB-3E5FA33BF1BE}"/>
          </ac:spMkLst>
        </pc:spChg>
      </pc:sldChg>
      <pc:sldChg chg="modSp mod replTag delTag">
        <pc:chgData name="Petrowski, Sumika" userId="8949c354-f05e-42d1-8362-6fb56e261148" providerId="ADAL" clId="{1B604E6F-4A79-42F4-AE51-9023B655197E}" dt="2022-11-18T20:53:43.083" v="4429"/>
        <pc:sldMkLst>
          <pc:docMk/>
          <pc:sldMk cId="414326258" sldId="367"/>
        </pc:sldMkLst>
        <pc:spChg chg="ord">
          <ac:chgData name="Petrowski, Sumika" userId="8949c354-f05e-42d1-8362-6fb56e261148" providerId="ADAL" clId="{1B604E6F-4A79-42F4-AE51-9023B655197E}" dt="2022-11-18T20:51:45.833" v="4390"/>
          <ac:spMkLst>
            <pc:docMk/>
            <pc:sldMk cId="414326258" sldId="367"/>
            <ac:spMk id="3" creationId="{40F23314-8203-4AF9-82F1-FA9DB1E2D532}"/>
          </ac:spMkLst>
        </pc:spChg>
        <pc:spChg chg="mod">
          <ac:chgData name="Petrowski, Sumika" userId="8949c354-f05e-42d1-8362-6fb56e261148" providerId="ADAL" clId="{1B604E6F-4A79-42F4-AE51-9023B655197E}" dt="2022-11-18T20:51:49.160" v="4391" actId="962"/>
          <ac:spMkLst>
            <pc:docMk/>
            <pc:sldMk cId="414326258" sldId="367"/>
            <ac:spMk id="5" creationId="{C1A831CA-6147-4041-9BB9-FB6B33B590AB}"/>
          </ac:spMkLst>
        </pc:spChg>
        <pc:spChg chg="mod">
          <ac:chgData name="Petrowski, Sumika" userId="8949c354-f05e-42d1-8362-6fb56e261148" providerId="ADAL" clId="{1B604E6F-4A79-42F4-AE51-9023B655197E}" dt="2022-11-18T20:51:49.592" v="4392" actId="962"/>
          <ac:spMkLst>
            <pc:docMk/>
            <pc:sldMk cId="414326258" sldId="367"/>
            <ac:spMk id="6" creationId="{7FFBF36A-D604-4A5C-B283-0487E9234F56}"/>
          </ac:spMkLst>
        </pc:spChg>
        <pc:spChg chg="mod">
          <ac:chgData name="Petrowski, Sumika" userId="8949c354-f05e-42d1-8362-6fb56e261148" providerId="ADAL" clId="{1B604E6F-4A79-42F4-AE51-9023B655197E}" dt="2022-11-18T20:51:50.378" v="4393" actId="962"/>
          <ac:spMkLst>
            <pc:docMk/>
            <pc:sldMk cId="414326258" sldId="367"/>
            <ac:spMk id="7" creationId="{C77E9874-E884-46CD-ADA0-282934502A68}"/>
          </ac:spMkLst>
        </pc:spChg>
        <pc:spChg chg="ord">
          <ac:chgData name="Petrowski, Sumika" userId="8949c354-f05e-42d1-8362-6fb56e261148" providerId="ADAL" clId="{1B604E6F-4A79-42F4-AE51-9023B655197E}" dt="2022-11-18T20:52:00.754" v="4394"/>
          <ac:spMkLst>
            <pc:docMk/>
            <pc:sldMk cId="414326258" sldId="367"/>
            <ac:spMk id="8" creationId="{11672747-3753-4171-931B-3E0354AA440C}"/>
          </ac:spMkLst>
        </pc:spChg>
        <pc:picChg chg="mod">
          <ac:chgData name="Petrowski, Sumika" userId="8949c354-f05e-42d1-8362-6fb56e261148" providerId="ADAL" clId="{1B604E6F-4A79-42F4-AE51-9023B655197E}" dt="2022-11-18T19:36:34.750" v="2933" actId="962"/>
          <ac:picMkLst>
            <pc:docMk/>
            <pc:sldMk cId="414326258" sldId="367"/>
            <ac:picMk id="32" creationId="{C1129C5F-D34D-4B94-851C-B777CE21BFAC}"/>
          </ac:picMkLst>
        </pc:picChg>
      </pc:sldChg>
      <pc:sldChg chg="modSp mod replTag delTag">
        <pc:chgData name="Petrowski, Sumika" userId="8949c354-f05e-42d1-8362-6fb56e261148" providerId="ADAL" clId="{1B604E6F-4A79-42F4-AE51-9023B655197E}" dt="2022-11-18T20:54:23.683" v="4449"/>
        <pc:sldMkLst>
          <pc:docMk/>
          <pc:sldMk cId="1511393248" sldId="368"/>
        </pc:sldMkLst>
        <pc:spChg chg="ord">
          <ac:chgData name="Petrowski, Sumika" userId="8949c354-f05e-42d1-8362-6fb56e261148" providerId="ADAL" clId="{1B604E6F-4A79-42F4-AE51-9023B655197E}" dt="2022-11-18T20:52:59.967" v="4419"/>
          <ac:spMkLst>
            <pc:docMk/>
            <pc:sldMk cId="1511393248" sldId="368"/>
            <ac:spMk id="2" creationId="{EC64307C-74C2-4688-8E51-BADABBDA0B9B}"/>
          </ac:spMkLst>
        </pc:spChg>
        <pc:spChg chg="mod ord">
          <ac:chgData name="Petrowski, Sumika" userId="8949c354-f05e-42d1-8362-6fb56e261148" providerId="ADAL" clId="{1B604E6F-4A79-42F4-AE51-9023B655197E}" dt="2022-11-18T20:52:46.310" v="4413"/>
          <ac:spMkLst>
            <pc:docMk/>
            <pc:sldMk cId="1511393248" sldId="368"/>
            <ac:spMk id="3" creationId="{0E343786-31BE-4157-9D27-2A2BD9C97CE7}"/>
          </ac:spMkLst>
        </pc:spChg>
        <pc:spChg chg="mod">
          <ac:chgData name="Petrowski, Sumika" userId="8949c354-f05e-42d1-8362-6fb56e261148" providerId="ADAL" clId="{1B604E6F-4A79-42F4-AE51-9023B655197E}" dt="2022-11-18T20:52:51.895" v="4414" actId="962"/>
          <ac:spMkLst>
            <pc:docMk/>
            <pc:sldMk cId="1511393248" sldId="368"/>
            <ac:spMk id="5" creationId="{4262445B-3B07-42E5-8C70-0E499EDA8F3A}"/>
          </ac:spMkLst>
        </pc:spChg>
        <pc:spChg chg="mod">
          <ac:chgData name="Petrowski, Sumika" userId="8949c354-f05e-42d1-8362-6fb56e261148" providerId="ADAL" clId="{1B604E6F-4A79-42F4-AE51-9023B655197E}" dt="2022-11-18T20:52:52.412" v="4415" actId="962"/>
          <ac:spMkLst>
            <pc:docMk/>
            <pc:sldMk cId="1511393248" sldId="368"/>
            <ac:spMk id="6" creationId="{4D88A824-CE92-4FDD-B835-DC476206B7D5}"/>
          </ac:spMkLst>
        </pc:spChg>
        <pc:spChg chg="mod">
          <ac:chgData name="Petrowski, Sumika" userId="8949c354-f05e-42d1-8362-6fb56e261148" providerId="ADAL" clId="{1B604E6F-4A79-42F4-AE51-9023B655197E}" dt="2022-11-18T20:52:52.938" v="4416" actId="962"/>
          <ac:spMkLst>
            <pc:docMk/>
            <pc:sldMk cId="1511393248" sldId="368"/>
            <ac:spMk id="7" creationId="{C8C0E2D7-F3BD-4EA8-9FA1-044690BECEE0}"/>
          </ac:spMkLst>
        </pc:spChg>
        <pc:picChg chg="mod">
          <ac:chgData name="Petrowski, Sumika" userId="8949c354-f05e-42d1-8362-6fb56e261148" providerId="ADAL" clId="{1B604E6F-4A79-42F4-AE51-9023B655197E}" dt="2022-11-18T19:41:54.239" v="3158" actId="962"/>
          <ac:picMkLst>
            <pc:docMk/>
            <pc:sldMk cId="1511393248" sldId="368"/>
            <ac:picMk id="8" creationId="{BBADBC87-2711-440A-BC3C-F5191099C5FE}"/>
          </ac:picMkLst>
        </pc:picChg>
      </pc:sldChg>
      <pc:sldChg chg="modSp mod replTag delTag">
        <pc:chgData name="Petrowski, Sumika" userId="8949c354-f05e-42d1-8362-6fb56e261148" providerId="ADAL" clId="{1B604E6F-4A79-42F4-AE51-9023B655197E}" dt="2022-11-18T20:55:07.604" v="4457"/>
        <pc:sldMkLst>
          <pc:docMk/>
          <pc:sldMk cId="2289831075" sldId="369"/>
        </pc:sldMkLst>
        <pc:spChg chg="mod">
          <ac:chgData name="Petrowski, Sumika" userId="8949c354-f05e-42d1-8362-6fb56e261148" providerId="ADAL" clId="{1B604E6F-4A79-42F4-AE51-9023B655197E}" dt="2022-11-17T21:35:35.053" v="513" actId="14100"/>
          <ac:spMkLst>
            <pc:docMk/>
            <pc:sldMk cId="2289831075" sldId="369"/>
            <ac:spMk id="2" creationId="{4A89BFBC-0D23-41CB-820A-B270841135DB}"/>
          </ac:spMkLst>
        </pc:spChg>
        <pc:spChg chg="mod">
          <ac:chgData name="Petrowski, Sumika" userId="8949c354-f05e-42d1-8362-6fb56e261148" providerId="ADAL" clId="{1B604E6F-4A79-42F4-AE51-9023B655197E}" dt="2022-11-18T19:47:49.532" v="3581" actId="962"/>
          <ac:spMkLst>
            <pc:docMk/>
            <pc:sldMk cId="2289831075" sldId="369"/>
            <ac:spMk id="3" creationId="{D7ACC7A1-8188-43AC-982D-6FD56B6601BE}"/>
          </ac:spMkLst>
        </pc:spChg>
        <pc:spChg chg="mod ord">
          <ac:chgData name="Petrowski, Sumika" userId="8949c354-f05e-42d1-8362-6fb56e261148" providerId="ADAL" clId="{1B604E6F-4A79-42F4-AE51-9023B655197E}" dt="2022-11-18T20:55:07.604" v="4457"/>
          <ac:spMkLst>
            <pc:docMk/>
            <pc:sldMk cId="2289831075" sldId="369"/>
            <ac:spMk id="4" creationId="{E803654A-BFD5-4362-B245-2D535BF282F0}"/>
          </ac:spMkLst>
        </pc:spChg>
        <pc:spChg chg="mod">
          <ac:chgData name="Petrowski, Sumika" userId="8949c354-f05e-42d1-8362-6fb56e261148" providerId="ADAL" clId="{1B604E6F-4A79-42F4-AE51-9023B655197E}" dt="2022-11-18T19:48:04.267" v="3583" actId="962"/>
          <ac:spMkLst>
            <pc:docMk/>
            <pc:sldMk cId="2289831075" sldId="369"/>
            <ac:spMk id="5" creationId="{B291DD1D-C26D-4476-869D-F3438C19B982}"/>
          </ac:spMkLst>
        </pc:spChg>
        <pc:spChg chg="mod">
          <ac:chgData name="Petrowski, Sumika" userId="8949c354-f05e-42d1-8362-6fb56e261148" providerId="ADAL" clId="{1B604E6F-4A79-42F4-AE51-9023B655197E}" dt="2022-11-18T19:48:00.079" v="3582" actId="962"/>
          <ac:spMkLst>
            <pc:docMk/>
            <pc:sldMk cId="2289831075" sldId="369"/>
            <ac:spMk id="16" creationId="{D56173BE-A6DF-4CA2-995A-B7D4344BB968}"/>
          </ac:spMkLst>
        </pc:spChg>
        <pc:picChg chg="mod">
          <ac:chgData name="Petrowski, Sumika" userId="8949c354-f05e-42d1-8362-6fb56e261148" providerId="ADAL" clId="{1B604E6F-4A79-42F4-AE51-9023B655197E}" dt="2022-11-18T20:55:02.805" v="4455"/>
          <ac:picMkLst>
            <pc:docMk/>
            <pc:sldMk cId="2289831075" sldId="369"/>
            <ac:picMk id="2050" creationId="{292ABBCC-7717-4285-983D-C6F7363A209B}"/>
          </ac:picMkLst>
        </pc:picChg>
      </pc:sldChg>
      <pc:sldChg chg="modSp mod replTag delTag">
        <pc:chgData name="Petrowski, Sumika" userId="8949c354-f05e-42d1-8362-6fb56e261148" providerId="ADAL" clId="{1B604E6F-4A79-42F4-AE51-9023B655197E}" dt="2022-11-18T20:58:05.802" v="4548"/>
        <pc:sldMkLst>
          <pc:docMk/>
          <pc:sldMk cId="3801507741" sldId="370"/>
        </pc:sldMkLst>
        <pc:spChg chg="mod">
          <ac:chgData name="Petrowski, Sumika" userId="8949c354-f05e-42d1-8362-6fb56e261148" providerId="ADAL" clId="{1B604E6F-4A79-42F4-AE51-9023B655197E}" dt="2022-11-18T20:58:02.576" v="4543" actId="962"/>
          <ac:spMkLst>
            <pc:docMk/>
            <pc:sldMk cId="3801507741" sldId="370"/>
            <ac:spMk id="5" creationId="{696B9275-DD72-4325-8284-F887DDA65797}"/>
          </ac:spMkLst>
        </pc:spChg>
        <pc:spChg chg="mod">
          <ac:chgData name="Petrowski, Sumika" userId="8949c354-f05e-42d1-8362-6fb56e261148" providerId="ADAL" clId="{1B604E6F-4A79-42F4-AE51-9023B655197E}" dt="2022-11-18T20:58:03.169" v="4544" actId="962"/>
          <ac:spMkLst>
            <pc:docMk/>
            <pc:sldMk cId="3801507741" sldId="370"/>
            <ac:spMk id="6" creationId="{462639CF-6FDE-4A17-AA23-4EA438951C86}"/>
          </ac:spMkLst>
        </pc:spChg>
        <pc:spChg chg="mod">
          <ac:chgData name="Petrowski, Sumika" userId="8949c354-f05e-42d1-8362-6fb56e261148" providerId="ADAL" clId="{1B604E6F-4A79-42F4-AE51-9023B655197E}" dt="2022-11-18T20:58:03.780" v="4545" actId="962"/>
          <ac:spMkLst>
            <pc:docMk/>
            <pc:sldMk cId="3801507741" sldId="370"/>
            <ac:spMk id="7" creationId="{A5EF8BE0-4378-4EE3-B3D7-F5F63256AC2F}"/>
          </ac:spMkLst>
        </pc:spChg>
        <pc:spChg chg="ord">
          <ac:chgData name="Petrowski, Sumika" userId="8949c354-f05e-42d1-8362-6fb56e261148" providerId="ADAL" clId="{1B604E6F-4A79-42F4-AE51-9023B655197E}" dt="2022-11-18T20:58:05.802" v="4548"/>
          <ac:spMkLst>
            <pc:docMk/>
            <pc:sldMk cId="3801507741" sldId="370"/>
            <ac:spMk id="10" creationId="{43E451CA-39D5-40E5-993C-284F08C86AEE}"/>
          </ac:spMkLst>
        </pc:spChg>
        <pc:inkChg chg="mod">
          <ac:chgData name="Petrowski, Sumika" userId="8949c354-f05e-42d1-8362-6fb56e261148" providerId="ADAL" clId="{1B604E6F-4A79-42F4-AE51-9023B655197E}" dt="2022-11-18T19:51:02.214" v="3964" actId="962"/>
          <ac:inkMkLst>
            <pc:docMk/>
            <pc:sldMk cId="3801507741" sldId="370"/>
            <ac:inkMk id="2" creationId="{E10416B4-2878-49DE-91C2-459894CFBA16}"/>
          </ac:inkMkLst>
        </pc:inkChg>
        <pc:inkChg chg="mod">
          <ac:chgData name="Petrowski, Sumika" userId="8949c354-f05e-42d1-8362-6fb56e261148" providerId="ADAL" clId="{1B604E6F-4A79-42F4-AE51-9023B655197E}" dt="2022-11-18T19:51:05.619" v="3965" actId="962"/>
          <ac:inkMkLst>
            <pc:docMk/>
            <pc:sldMk cId="3801507741" sldId="370"/>
            <ac:inkMk id="4" creationId="{6590F80C-C026-4EAC-BF01-E5C1B112EB86}"/>
          </ac:inkMkLst>
        </pc:inkChg>
        <pc:inkChg chg="mod">
          <ac:chgData name="Petrowski, Sumika" userId="8949c354-f05e-42d1-8362-6fb56e261148" providerId="ADAL" clId="{1B604E6F-4A79-42F4-AE51-9023B655197E}" dt="2022-11-18T19:51:09.915" v="3966" actId="962"/>
          <ac:inkMkLst>
            <pc:docMk/>
            <pc:sldMk cId="3801507741" sldId="370"/>
            <ac:inkMk id="8" creationId="{C17543B2-987C-4C9A-BAFC-1FEC5AD99CFD}"/>
          </ac:inkMkLst>
        </pc:inkChg>
        <pc:inkChg chg="mod">
          <ac:chgData name="Petrowski, Sumika" userId="8949c354-f05e-42d1-8362-6fb56e261148" providerId="ADAL" clId="{1B604E6F-4A79-42F4-AE51-9023B655197E}" dt="2022-11-18T19:51:16.345" v="3968" actId="962"/>
          <ac:inkMkLst>
            <pc:docMk/>
            <pc:sldMk cId="3801507741" sldId="370"/>
            <ac:inkMk id="9" creationId="{1B24D35B-26C2-4C42-A562-4AB47BBFE93C}"/>
          </ac:inkMkLst>
        </pc:inkChg>
        <pc:inkChg chg="mod">
          <ac:chgData name="Petrowski, Sumika" userId="8949c354-f05e-42d1-8362-6fb56e261148" providerId="ADAL" clId="{1B604E6F-4A79-42F4-AE51-9023B655197E}" dt="2022-11-18T19:51:13.555" v="3967" actId="962"/>
          <ac:inkMkLst>
            <pc:docMk/>
            <pc:sldMk cId="3801507741" sldId="370"/>
            <ac:inkMk id="11" creationId="{60A3998C-2BC2-403E-A8A1-BD907D306C17}"/>
          </ac:inkMkLst>
        </pc:inkChg>
        <pc:inkChg chg="mod">
          <ac:chgData name="Petrowski, Sumika" userId="8949c354-f05e-42d1-8362-6fb56e261148" providerId="ADAL" clId="{1B604E6F-4A79-42F4-AE51-9023B655197E}" dt="2022-11-18T19:51:18.882" v="3969" actId="962"/>
          <ac:inkMkLst>
            <pc:docMk/>
            <pc:sldMk cId="3801507741" sldId="370"/>
            <ac:inkMk id="12" creationId="{53809ACE-F82D-4772-9C33-2447C5A25C8C}"/>
          </ac:inkMkLst>
        </pc:inkChg>
      </pc:sldChg>
      <pc:sldChg chg="modSp mod replTag delTag">
        <pc:chgData name="Petrowski, Sumika" userId="8949c354-f05e-42d1-8362-6fb56e261148" providerId="ADAL" clId="{1B604E6F-4A79-42F4-AE51-9023B655197E}" dt="2022-11-18T19:54:08.554" v="4013"/>
        <pc:sldMkLst>
          <pc:docMk/>
          <pc:sldMk cId="138591148" sldId="384"/>
        </pc:sldMkLst>
        <pc:spChg chg="mod">
          <ac:chgData name="Petrowski, Sumika" userId="8949c354-f05e-42d1-8362-6fb56e261148" providerId="ADAL" clId="{1B604E6F-4A79-42F4-AE51-9023B655197E}" dt="2022-11-18T19:54:01.228" v="4008" actId="962"/>
          <ac:spMkLst>
            <pc:docMk/>
            <pc:sldMk cId="138591148" sldId="384"/>
            <ac:spMk id="4" creationId="{5389028F-76B3-46F7-9402-99FA7D1B67B9}"/>
          </ac:spMkLst>
        </pc:spChg>
        <pc:spChg chg="mod">
          <ac:chgData name="Petrowski, Sumika" userId="8949c354-f05e-42d1-8362-6fb56e261148" providerId="ADAL" clId="{1B604E6F-4A79-42F4-AE51-9023B655197E}" dt="2022-11-18T19:54:02.586" v="4009" actId="962"/>
          <ac:spMkLst>
            <pc:docMk/>
            <pc:sldMk cId="138591148" sldId="384"/>
            <ac:spMk id="5" creationId="{BDEA2CD8-D0B3-481D-9E55-7E8FA428460C}"/>
          </ac:spMkLst>
        </pc:spChg>
        <pc:spChg chg="mod">
          <ac:chgData name="Petrowski, Sumika" userId="8949c354-f05e-42d1-8362-6fb56e261148" providerId="ADAL" clId="{1B604E6F-4A79-42F4-AE51-9023B655197E}" dt="2022-11-18T19:54:04.638" v="4010" actId="962"/>
          <ac:spMkLst>
            <pc:docMk/>
            <pc:sldMk cId="138591148" sldId="384"/>
            <ac:spMk id="6" creationId="{BF7B7AAD-23B0-4825-B6A2-1E43EC726B5D}"/>
          </ac:spMkLst>
        </pc:spChg>
        <pc:graphicFrameChg chg="ord modGraphic">
          <ac:chgData name="Petrowski, Sumika" userId="8949c354-f05e-42d1-8362-6fb56e261148" providerId="ADAL" clId="{1B604E6F-4A79-42F4-AE51-9023B655197E}" dt="2022-11-18T19:54:08.554" v="4013"/>
          <ac:graphicFrameMkLst>
            <pc:docMk/>
            <pc:sldMk cId="138591148" sldId="384"/>
            <ac:graphicFrameMk id="7" creationId="{7F616D67-6F07-4951-B584-9ED81420B545}"/>
          </ac:graphicFrameMkLst>
        </pc:graphicFrameChg>
      </pc:sldChg>
      <pc:sldChg chg="modSp mod replTag delTag">
        <pc:chgData name="Petrowski, Sumika" userId="8949c354-f05e-42d1-8362-6fb56e261148" providerId="ADAL" clId="{1B604E6F-4A79-42F4-AE51-9023B655197E}" dt="2022-11-18T20:54:16.946" v="4447"/>
        <pc:sldMkLst>
          <pc:docMk/>
          <pc:sldMk cId="457326126" sldId="387"/>
        </pc:sldMkLst>
        <pc:spChg chg="mod ord">
          <ac:chgData name="Petrowski, Sumika" userId="8949c354-f05e-42d1-8362-6fb56e261148" providerId="ADAL" clId="{1B604E6F-4A79-42F4-AE51-9023B655197E}" dt="2022-11-18T20:54:03.117" v="4438"/>
          <ac:spMkLst>
            <pc:docMk/>
            <pc:sldMk cId="457326126" sldId="387"/>
            <ac:spMk id="3" creationId="{51911DE3-EC2D-4245-98A7-04FB70E274F9}"/>
          </ac:spMkLst>
        </pc:spChg>
        <pc:spChg chg="ord">
          <ac:chgData name="Petrowski, Sumika" userId="8949c354-f05e-42d1-8362-6fb56e261148" providerId="ADAL" clId="{1B604E6F-4A79-42F4-AE51-9023B655197E}" dt="2022-11-18T20:54:08.349" v="4439"/>
          <ac:spMkLst>
            <pc:docMk/>
            <pc:sldMk cId="457326126" sldId="387"/>
            <ac:spMk id="4" creationId="{5549BF28-F8D4-45A8-B57A-8CCB56BDF594}"/>
          </ac:spMkLst>
        </pc:spChg>
        <pc:spChg chg="mod">
          <ac:chgData name="Petrowski, Sumika" userId="8949c354-f05e-42d1-8362-6fb56e261148" providerId="ADAL" clId="{1B604E6F-4A79-42F4-AE51-9023B655197E}" dt="2022-11-18T20:54:12.398" v="4441" actId="962"/>
          <ac:spMkLst>
            <pc:docMk/>
            <pc:sldMk cId="457326126" sldId="387"/>
            <ac:spMk id="5" creationId="{6B2E1387-DA57-4918-8487-F5978A9D34C3}"/>
          </ac:spMkLst>
        </pc:spChg>
        <pc:spChg chg="mod">
          <ac:chgData name="Petrowski, Sumika" userId="8949c354-f05e-42d1-8362-6fb56e261148" providerId="ADAL" clId="{1B604E6F-4A79-42F4-AE51-9023B655197E}" dt="2022-11-18T20:54:11.875" v="4440" actId="962"/>
          <ac:spMkLst>
            <pc:docMk/>
            <pc:sldMk cId="457326126" sldId="387"/>
            <ac:spMk id="6" creationId="{36331060-807E-4A68-8CC6-3DF77E5D0D8D}"/>
          </ac:spMkLst>
        </pc:spChg>
        <pc:spChg chg="mod">
          <ac:chgData name="Petrowski, Sumika" userId="8949c354-f05e-42d1-8362-6fb56e261148" providerId="ADAL" clId="{1B604E6F-4A79-42F4-AE51-9023B655197E}" dt="2022-11-18T20:54:13.386" v="4442" actId="962"/>
          <ac:spMkLst>
            <pc:docMk/>
            <pc:sldMk cId="457326126" sldId="387"/>
            <ac:spMk id="7" creationId="{1A682538-65CD-46C8-B058-7F191CD6BCE9}"/>
          </ac:spMkLst>
        </pc:spChg>
        <pc:spChg chg="mod">
          <ac:chgData name="Petrowski, Sumika" userId="8949c354-f05e-42d1-8362-6fb56e261148" providerId="ADAL" clId="{1B604E6F-4A79-42F4-AE51-9023B655197E}" dt="2022-11-18T19:41:13.699" v="2990" actId="962"/>
          <ac:spMkLst>
            <pc:docMk/>
            <pc:sldMk cId="457326126" sldId="387"/>
            <ac:spMk id="20" creationId="{F4F0FE50-A7AE-417A-BE3A-74C9DC08C860}"/>
          </ac:spMkLst>
        </pc:spChg>
        <pc:spChg chg="ord">
          <ac:chgData name="Petrowski, Sumika" userId="8949c354-f05e-42d1-8362-6fb56e261148" providerId="ADAL" clId="{1B604E6F-4A79-42F4-AE51-9023B655197E}" dt="2022-11-18T20:54:16.946" v="4447"/>
          <ac:spMkLst>
            <pc:docMk/>
            <pc:sldMk cId="457326126" sldId="387"/>
            <ac:spMk id="21" creationId="{1581F617-5A21-43A9-96FB-60CA254E4B8B}"/>
          </ac:spMkLst>
        </pc:spChg>
        <pc:grpChg chg="mod">
          <ac:chgData name="Petrowski, Sumika" userId="8949c354-f05e-42d1-8362-6fb56e261148" providerId="ADAL" clId="{1B604E6F-4A79-42F4-AE51-9023B655197E}" dt="2022-11-18T19:47:13.702" v="3478" actId="962"/>
          <ac:grpSpMkLst>
            <pc:docMk/>
            <pc:sldMk cId="457326126" sldId="387"/>
            <ac:grpSpMk id="23" creationId="{D6CA8AA5-4D17-4E39-B62A-96914BB95786}"/>
          </ac:grpSpMkLst>
        </pc:grpChg>
        <pc:picChg chg="mod">
          <ac:chgData name="Petrowski, Sumika" userId="8949c354-f05e-42d1-8362-6fb56e261148" providerId="ADAL" clId="{1B604E6F-4A79-42F4-AE51-9023B655197E}" dt="2022-11-18T19:46:05.318" v="3452" actId="962"/>
          <ac:picMkLst>
            <pc:docMk/>
            <pc:sldMk cId="457326126" sldId="387"/>
            <ac:picMk id="29" creationId="{0D3AB9F8-437F-42E6-816A-A5D56ABD3F83}"/>
          </ac:picMkLst>
        </pc:picChg>
      </pc:sldChg>
      <pc:sldChg chg="modSp mod replTag delTag">
        <pc:chgData name="Petrowski, Sumika" userId="8949c354-f05e-42d1-8362-6fb56e261148" providerId="ADAL" clId="{1B604E6F-4A79-42F4-AE51-9023B655197E}" dt="2022-11-18T20:57:02.427" v="4508"/>
        <pc:sldMkLst>
          <pc:docMk/>
          <pc:sldMk cId="1813494701" sldId="388"/>
        </pc:sldMkLst>
        <pc:spChg chg="mod">
          <ac:chgData name="Petrowski, Sumika" userId="8949c354-f05e-42d1-8362-6fb56e261148" providerId="ADAL" clId="{1B604E6F-4A79-42F4-AE51-9023B655197E}" dt="2022-11-17T21:42:06.435" v="589" actId="14100"/>
          <ac:spMkLst>
            <pc:docMk/>
            <pc:sldMk cId="1813494701" sldId="388"/>
            <ac:spMk id="3" creationId="{87C747FD-AAC4-4C9F-9256-A991B1650DEE}"/>
          </ac:spMkLst>
        </pc:spChg>
        <pc:spChg chg="mod">
          <ac:chgData name="Petrowski, Sumika" userId="8949c354-f05e-42d1-8362-6fb56e261148" providerId="ADAL" clId="{1B604E6F-4A79-42F4-AE51-9023B655197E}" dt="2022-11-18T20:56:34.938" v="4482" actId="962"/>
          <ac:spMkLst>
            <pc:docMk/>
            <pc:sldMk cId="1813494701" sldId="388"/>
            <ac:spMk id="5" creationId="{BB1EE8AE-7029-44E5-9A31-6820E1C8170A}"/>
          </ac:spMkLst>
        </pc:spChg>
        <pc:spChg chg="mod">
          <ac:chgData name="Petrowski, Sumika" userId="8949c354-f05e-42d1-8362-6fb56e261148" providerId="ADAL" clId="{1B604E6F-4A79-42F4-AE51-9023B655197E}" dt="2022-11-18T20:56:35.523" v="4483" actId="962"/>
          <ac:spMkLst>
            <pc:docMk/>
            <pc:sldMk cId="1813494701" sldId="388"/>
            <ac:spMk id="6" creationId="{C0E41A2A-D3B7-48E2-BBBF-E0FD46B579C0}"/>
          </ac:spMkLst>
        </pc:spChg>
        <pc:spChg chg="mod">
          <ac:chgData name="Petrowski, Sumika" userId="8949c354-f05e-42d1-8362-6fb56e261148" providerId="ADAL" clId="{1B604E6F-4A79-42F4-AE51-9023B655197E}" dt="2022-11-18T20:56:36.383" v="4484" actId="962"/>
          <ac:spMkLst>
            <pc:docMk/>
            <pc:sldMk cId="1813494701" sldId="388"/>
            <ac:spMk id="7" creationId="{A193B7B1-F83C-42FE-B2BA-16AC5D42FD6A}"/>
          </ac:spMkLst>
        </pc:spChg>
        <pc:spChg chg="ord">
          <ac:chgData name="Petrowski, Sumika" userId="8949c354-f05e-42d1-8362-6fb56e261148" providerId="ADAL" clId="{1B604E6F-4A79-42F4-AE51-9023B655197E}" dt="2022-11-18T20:56:52.977" v="4500"/>
          <ac:spMkLst>
            <pc:docMk/>
            <pc:sldMk cId="1813494701" sldId="388"/>
            <ac:spMk id="10" creationId="{9BD7DC02-DF6C-4367-8C0C-72D7945EA035}"/>
          </ac:spMkLst>
        </pc:spChg>
        <pc:spChg chg="ord">
          <ac:chgData name="Petrowski, Sumika" userId="8949c354-f05e-42d1-8362-6fb56e261148" providerId="ADAL" clId="{1B604E6F-4A79-42F4-AE51-9023B655197E}" dt="2022-11-18T20:57:02.427" v="4508"/>
          <ac:spMkLst>
            <pc:docMk/>
            <pc:sldMk cId="1813494701" sldId="388"/>
            <ac:spMk id="12" creationId="{7D8FB8C2-CF5B-4519-B639-6849B9AFCEFA}"/>
          </ac:spMkLst>
        </pc:spChg>
        <pc:spChg chg="ord">
          <ac:chgData name="Petrowski, Sumika" userId="8949c354-f05e-42d1-8362-6fb56e261148" providerId="ADAL" clId="{1B604E6F-4A79-42F4-AE51-9023B655197E}" dt="2022-11-18T20:56:44.112" v="4492"/>
          <ac:spMkLst>
            <pc:docMk/>
            <pc:sldMk cId="1813494701" sldId="388"/>
            <ac:spMk id="15" creationId="{CBC20ED4-6236-4740-B85D-CEC2E6288C7A}"/>
          </ac:spMkLst>
        </pc:spChg>
        <pc:spChg chg="mod">
          <ac:chgData name="Petrowski, Sumika" userId="8949c354-f05e-42d1-8362-6fb56e261148" providerId="ADAL" clId="{1B604E6F-4A79-42F4-AE51-9023B655197E}" dt="2022-11-18T19:49:40.897" v="3803" actId="962"/>
          <ac:spMkLst>
            <pc:docMk/>
            <pc:sldMk cId="1813494701" sldId="388"/>
            <ac:spMk id="37" creationId="{BFFFB535-ED94-4479-985B-5BF4F08F2A61}"/>
          </ac:spMkLst>
        </pc:spChg>
        <pc:picChg chg="mod ord">
          <ac:chgData name="Petrowski, Sumika" userId="8949c354-f05e-42d1-8362-6fb56e261148" providerId="ADAL" clId="{1B604E6F-4A79-42F4-AE51-9023B655197E}" dt="2022-11-18T20:56:49.783" v="4497"/>
          <ac:picMkLst>
            <pc:docMk/>
            <pc:sldMk cId="1813494701" sldId="388"/>
            <ac:picMk id="36" creationId="{F1B6A32F-6DFA-4A80-B719-18BE0AC15836}"/>
          </ac:picMkLst>
        </pc:picChg>
        <pc:picChg chg="mod ord">
          <ac:chgData name="Petrowski, Sumika" userId="8949c354-f05e-42d1-8362-6fb56e261148" providerId="ADAL" clId="{1B604E6F-4A79-42F4-AE51-9023B655197E}" dt="2022-11-18T20:56:58.066" v="4505"/>
          <ac:picMkLst>
            <pc:docMk/>
            <pc:sldMk cId="1813494701" sldId="388"/>
            <ac:picMk id="38" creationId="{2736A11E-1323-4438-820A-99843AF4BFB7}"/>
          </ac:picMkLst>
        </pc:picChg>
      </pc:sldChg>
      <pc:sldChg chg="modSp mod replTag delTag">
        <pc:chgData name="Petrowski, Sumika" userId="8949c354-f05e-42d1-8362-6fb56e261148" providerId="ADAL" clId="{1B604E6F-4A79-42F4-AE51-9023B655197E}" dt="2022-11-18T20:55:20.428" v="4462" actId="962"/>
        <pc:sldMkLst>
          <pc:docMk/>
          <pc:sldMk cId="2556089361" sldId="389"/>
        </pc:sldMkLst>
        <pc:spChg chg="mod">
          <ac:chgData name="Petrowski, Sumika" userId="8949c354-f05e-42d1-8362-6fb56e261148" providerId="ADAL" clId="{1B604E6F-4A79-42F4-AE51-9023B655197E}" dt="2022-11-18T20:55:19.340" v="4460" actId="962"/>
          <ac:spMkLst>
            <pc:docMk/>
            <pc:sldMk cId="2556089361" sldId="389"/>
            <ac:spMk id="5" creationId="{21E3A19C-18B1-4785-8129-0037021438AE}"/>
          </ac:spMkLst>
        </pc:spChg>
        <pc:spChg chg="mod">
          <ac:chgData name="Petrowski, Sumika" userId="8949c354-f05e-42d1-8362-6fb56e261148" providerId="ADAL" clId="{1B604E6F-4A79-42F4-AE51-9023B655197E}" dt="2022-11-18T20:55:19.926" v="4461" actId="962"/>
          <ac:spMkLst>
            <pc:docMk/>
            <pc:sldMk cId="2556089361" sldId="389"/>
            <ac:spMk id="6" creationId="{363B00E7-4DF0-42E4-B458-4E62D83C60FE}"/>
          </ac:spMkLst>
        </pc:spChg>
        <pc:spChg chg="mod">
          <ac:chgData name="Petrowski, Sumika" userId="8949c354-f05e-42d1-8362-6fb56e261148" providerId="ADAL" clId="{1B604E6F-4A79-42F4-AE51-9023B655197E}" dt="2022-11-18T20:55:20.428" v="4462" actId="962"/>
          <ac:spMkLst>
            <pc:docMk/>
            <pc:sldMk cId="2556089361" sldId="389"/>
            <ac:spMk id="7" creationId="{816B679F-6B94-411D-99DE-09BC34AA154F}"/>
          </ac:spMkLst>
        </pc:spChg>
      </pc:sldChg>
      <pc:sldChg chg="modSp mod replTag delTag">
        <pc:chgData name="Petrowski, Sumika" userId="8949c354-f05e-42d1-8362-6fb56e261148" providerId="ADAL" clId="{1B604E6F-4A79-42F4-AE51-9023B655197E}" dt="2022-11-18T20:57:34.978" v="4529"/>
        <pc:sldMkLst>
          <pc:docMk/>
          <pc:sldMk cId="775336201" sldId="390"/>
        </pc:sldMkLst>
        <pc:spChg chg="mod">
          <ac:chgData name="Petrowski, Sumika" userId="8949c354-f05e-42d1-8362-6fb56e261148" providerId="ADAL" clId="{1B604E6F-4A79-42F4-AE51-9023B655197E}" dt="2022-11-17T21:42:33.114" v="619" actId="14100"/>
          <ac:spMkLst>
            <pc:docMk/>
            <pc:sldMk cId="775336201" sldId="390"/>
            <ac:spMk id="3" creationId="{87C747FD-AAC4-4C9F-9256-A991B1650DEE}"/>
          </ac:spMkLst>
        </pc:spChg>
        <pc:spChg chg="mod">
          <ac:chgData name="Petrowski, Sumika" userId="8949c354-f05e-42d1-8362-6fb56e261148" providerId="ADAL" clId="{1B604E6F-4A79-42F4-AE51-9023B655197E}" dt="2022-11-18T20:57:30.182" v="4526" actId="962"/>
          <ac:spMkLst>
            <pc:docMk/>
            <pc:sldMk cId="775336201" sldId="390"/>
            <ac:spMk id="5" creationId="{BB1EE8AE-7029-44E5-9A31-6820E1C8170A}"/>
          </ac:spMkLst>
        </pc:spChg>
        <pc:spChg chg="mod">
          <ac:chgData name="Petrowski, Sumika" userId="8949c354-f05e-42d1-8362-6fb56e261148" providerId="ADAL" clId="{1B604E6F-4A79-42F4-AE51-9023B655197E}" dt="2022-11-18T20:57:30.782" v="4527" actId="962"/>
          <ac:spMkLst>
            <pc:docMk/>
            <pc:sldMk cId="775336201" sldId="390"/>
            <ac:spMk id="6" creationId="{C0E41A2A-D3B7-48E2-BBBF-E0FD46B579C0}"/>
          </ac:spMkLst>
        </pc:spChg>
        <pc:spChg chg="mod">
          <ac:chgData name="Petrowski, Sumika" userId="8949c354-f05e-42d1-8362-6fb56e261148" providerId="ADAL" clId="{1B604E6F-4A79-42F4-AE51-9023B655197E}" dt="2022-11-18T20:57:32.234" v="4528" actId="962"/>
          <ac:spMkLst>
            <pc:docMk/>
            <pc:sldMk cId="775336201" sldId="390"/>
            <ac:spMk id="7" creationId="{A193B7B1-F83C-42FE-B2BA-16AC5D42FD6A}"/>
          </ac:spMkLst>
        </pc:spChg>
        <pc:spChg chg="ord">
          <ac:chgData name="Petrowski, Sumika" userId="8949c354-f05e-42d1-8362-6fb56e261148" providerId="ADAL" clId="{1B604E6F-4A79-42F4-AE51-9023B655197E}" dt="2022-11-18T20:57:28.976" v="4525"/>
          <ac:spMkLst>
            <pc:docMk/>
            <pc:sldMk cId="775336201" sldId="390"/>
            <ac:spMk id="14" creationId="{1F9A1A20-FDC3-4D78-AC34-E8C88D44D5B3}"/>
          </ac:spMkLst>
        </pc:spChg>
        <pc:picChg chg="mod ord">
          <ac:chgData name="Petrowski, Sumika" userId="8949c354-f05e-42d1-8362-6fb56e261148" providerId="ADAL" clId="{1B604E6F-4A79-42F4-AE51-9023B655197E}" dt="2022-11-18T20:57:34.978" v="4529"/>
          <ac:picMkLst>
            <pc:docMk/>
            <pc:sldMk cId="775336201" sldId="390"/>
            <ac:picMk id="19" creationId="{EE65B9FB-5BEC-4DD3-8985-BB553A857E43}"/>
          </ac:picMkLst>
        </pc:picChg>
      </pc:sldChg>
      <pc:sldChg chg="modSp mod replTag delTag">
        <pc:chgData name="Petrowski, Sumika" userId="8949c354-f05e-42d1-8362-6fb56e261148" providerId="ADAL" clId="{1B604E6F-4A79-42F4-AE51-9023B655197E}" dt="2022-11-18T20:58:22.435" v="4551" actId="962"/>
        <pc:sldMkLst>
          <pc:docMk/>
          <pc:sldMk cId="2990742623" sldId="391"/>
        </pc:sldMkLst>
        <pc:spChg chg="mod">
          <ac:chgData name="Petrowski, Sumika" userId="8949c354-f05e-42d1-8362-6fb56e261148" providerId="ADAL" clId="{1B604E6F-4A79-42F4-AE51-9023B655197E}" dt="2022-11-17T21:42:19.504" v="603" actId="14100"/>
          <ac:spMkLst>
            <pc:docMk/>
            <pc:sldMk cId="2990742623" sldId="391"/>
            <ac:spMk id="3" creationId="{87C747FD-AAC4-4C9F-9256-A991B1650DEE}"/>
          </ac:spMkLst>
        </pc:spChg>
        <pc:spChg chg="mod">
          <ac:chgData name="Petrowski, Sumika" userId="8949c354-f05e-42d1-8362-6fb56e261148" providerId="ADAL" clId="{1B604E6F-4A79-42F4-AE51-9023B655197E}" dt="2022-11-18T20:57:14.875" v="4516" actId="962"/>
          <ac:spMkLst>
            <pc:docMk/>
            <pc:sldMk cId="2990742623" sldId="391"/>
            <ac:spMk id="5" creationId="{BB1EE8AE-7029-44E5-9A31-6820E1C8170A}"/>
          </ac:spMkLst>
        </pc:spChg>
        <pc:spChg chg="mod">
          <ac:chgData name="Petrowski, Sumika" userId="8949c354-f05e-42d1-8362-6fb56e261148" providerId="ADAL" clId="{1B604E6F-4A79-42F4-AE51-9023B655197E}" dt="2022-11-18T20:57:15.351" v="4517" actId="962"/>
          <ac:spMkLst>
            <pc:docMk/>
            <pc:sldMk cId="2990742623" sldId="391"/>
            <ac:spMk id="6" creationId="{C0E41A2A-D3B7-48E2-BBBF-E0FD46B579C0}"/>
          </ac:spMkLst>
        </pc:spChg>
        <pc:spChg chg="mod">
          <ac:chgData name="Petrowski, Sumika" userId="8949c354-f05e-42d1-8362-6fb56e261148" providerId="ADAL" clId="{1B604E6F-4A79-42F4-AE51-9023B655197E}" dt="2022-11-18T20:58:22.435" v="4551" actId="962"/>
          <ac:spMkLst>
            <pc:docMk/>
            <pc:sldMk cId="2990742623" sldId="391"/>
            <ac:spMk id="7" creationId="{A193B7B1-F83C-42FE-B2BA-16AC5D42FD6A}"/>
          </ac:spMkLst>
        </pc:spChg>
        <pc:spChg chg="ord">
          <ac:chgData name="Petrowski, Sumika" userId="8949c354-f05e-42d1-8362-6fb56e261148" providerId="ADAL" clId="{1B604E6F-4A79-42F4-AE51-9023B655197E}" dt="2022-11-18T20:57:13.446" v="4515"/>
          <ac:spMkLst>
            <pc:docMk/>
            <pc:sldMk cId="2990742623" sldId="391"/>
            <ac:spMk id="12" creationId="{435A88B6-7125-41D0-8A33-7A582DD24D99}"/>
          </ac:spMkLst>
        </pc:spChg>
        <pc:picChg chg="mod ord">
          <ac:chgData name="Petrowski, Sumika" userId="8949c354-f05e-42d1-8362-6fb56e261148" providerId="ADAL" clId="{1B604E6F-4A79-42F4-AE51-9023B655197E}" dt="2022-11-18T20:57:18.299" v="4518"/>
          <ac:picMkLst>
            <pc:docMk/>
            <pc:sldMk cId="2990742623" sldId="391"/>
            <ac:picMk id="4" creationId="{E7389A15-3C06-4082-B388-A7BDC6CF2EAB}"/>
          </ac:picMkLst>
        </pc:picChg>
      </pc:sldChg>
      <pc:sldChg chg="modSp mod replTag delTag">
        <pc:chgData name="Petrowski, Sumika" userId="8949c354-f05e-42d1-8362-6fb56e261148" providerId="ADAL" clId="{1B604E6F-4A79-42F4-AE51-9023B655197E}" dt="2022-11-18T20:57:50.877" v="4540"/>
        <pc:sldMkLst>
          <pc:docMk/>
          <pc:sldMk cId="2705174957" sldId="392"/>
        </pc:sldMkLst>
        <pc:spChg chg="mod">
          <ac:chgData name="Petrowski, Sumika" userId="8949c354-f05e-42d1-8362-6fb56e261148" providerId="ADAL" clId="{1B604E6F-4A79-42F4-AE51-9023B655197E}" dt="2022-11-17T21:42:47.993" v="635" actId="14100"/>
          <ac:spMkLst>
            <pc:docMk/>
            <pc:sldMk cId="2705174957" sldId="392"/>
            <ac:spMk id="3" creationId="{87C747FD-AAC4-4C9F-9256-A991B1650DEE}"/>
          </ac:spMkLst>
        </pc:spChg>
        <pc:spChg chg="mod">
          <ac:chgData name="Petrowski, Sumika" userId="8949c354-f05e-42d1-8362-6fb56e261148" providerId="ADAL" clId="{1B604E6F-4A79-42F4-AE51-9023B655197E}" dt="2022-11-18T20:57:46.244" v="4537" actId="962"/>
          <ac:spMkLst>
            <pc:docMk/>
            <pc:sldMk cId="2705174957" sldId="392"/>
            <ac:spMk id="5" creationId="{BB1EE8AE-7029-44E5-9A31-6820E1C8170A}"/>
          </ac:spMkLst>
        </pc:spChg>
        <pc:spChg chg="mod">
          <ac:chgData name="Petrowski, Sumika" userId="8949c354-f05e-42d1-8362-6fb56e261148" providerId="ADAL" clId="{1B604E6F-4A79-42F4-AE51-9023B655197E}" dt="2022-11-18T20:57:47.147" v="4538" actId="962"/>
          <ac:spMkLst>
            <pc:docMk/>
            <pc:sldMk cId="2705174957" sldId="392"/>
            <ac:spMk id="6" creationId="{C0E41A2A-D3B7-48E2-BBBF-E0FD46B579C0}"/>
          </ac:spMkLst>
        </pc:spChg>
        <pc:spChg chg="mod">
          <ac:chgData name="Petrowski, Sumika" userId="8949c354-f05e-42d1-8362-6fb56e261148" providerId="ADAL" clId="{1B604E6F-4A79-42F4-AE51-9023B655197E}" dt="2022-11-18T20:57:47.780" v="4539" actId="962"/>
          <ac:spMkLst>
            <pc:docMk/>
            <pc:sldMk cId="2705174957" sldId="392"/>
            <ac:spMk id="7" creationId="{A193B7B1-F83C-42FE-B2BA-16AC5D42FD6A}"/>
          </ac:spMkLst>
        </pc:spChg>
        <pc:spChg chg="ord">
          <ac:chgData name="Petrowski, Sumika" userId="8949c354-f05e-42d1-8362-6fb56e261148" providerId="ADAL" clId="{1B604E6F-4A79-42F4-AE51-9023B655197E}" dt="2022-11-18T20:57:44.739" v="4536"/>
          <ac:spMkLst>
            <pc:docMk/>
            <pc:sldMk cId="2705174957" sldId="392"/>
            <ac:spMk id="11" creationId="{7B3ED6FD-EC9A-49CF-9FF8-BFD282F35438}"/>
          </ac:spMkLst>
        </pc:spChg>
        <pc:picChg chg="mod ord">
          <ac:chgData name="Petrowski, Sumika" userId="8949c354-f05e-42d1-8362-6fb56e261148" providerId="ADAL" clId="{1B604E6F-4A79-42F4-AE51-9023B655197E}" dt="2022-11-18T20:57:50.877" v="4540"/>
          <ac:picMkLst>
            <pc:docMk/>
            <pc:sldMk cId="2705174957" sldId="392"/>
            <ac:picMk id="18" creationId="{689C626B-0BD9-4D46-8478-3D35EB2D5F83}"/>
          </ac:picMkLst>
        </pc:picChg>
      </pc:sldChg>
      <pc:sldChg chg="modSp mod replTag delTag">
        <pc:chgData name="Petrowski, Sumika" userId="8949c354-f05e-42d1-8362-6fb56e261148" providerId="ADAL" clId="{1B604E6F-4A79-42F4-AE51-9023B655197E}" dt="2022-11-18T20:52:15.767" v="4403" actId="962"/>
        <pc:sldMkLst>
          <pc:docMk/>
          <pc:sldMk cId="3952584918" sldId="393"/>
        </pc:sldMkLst>
        <pc:spChg chg="mod">
          <ac:chgData name="Petrowski, Sumika" userId="8949c354-f05e-42d1-8362-6fb56e261148" providerId="ADAL" clId="{1B604E6F-4A79-42F4-AE51-9023B655197E}" dt="2022-11-18T20:52:14.695" v="4401" actId="962"/>
          <ac:spMkLst>
            <pc:docMk/>
            <pc:sldMk cId="3952584918" sldId="393"/>
            <ac:spMk id="5" creationId="{65D343B2-7994-4317-A3D2-047B612821CD}"/>
          </ac:spMkLst>
        </pc:spChg>
        <pc:spChg chg="mod">
          <ac:chgData name="Petrowski, Sumika" userId="8949c354-f05e-42d1-8362-6fb56e261148" providerId="ADAL" clId="{1B604E6F-4A79-42F4-AE51-9023B655197E}" dt="2022-11-18T20:52:15.159" v="4402" actId="962"/>
          <ac:spMkLst>
            <pc:docMk/>
            <pc:sldMk cId="3952584918" sldId="393"/>
            <ac:spMk id="6" creationId="{E4DDE35A-DF50-4A3D-A915-2E7B4AF38A32}"/>
          </ac:spMkLst>
        </pc:spChg>
        <pc:spChg chg="mod">
          <ac:chgData name="Petrowski, Sumika" userId="8949c354-f05e-42d1-8362-6fb56e261148" providerId="ADAL" clId="{1B604E6F-4A79-42F4-AE51-9023B655197E}" dt="2022-11-18T20:52:15.767" v="4403" actId="962"/>
          <ac:spMkLst>
            <pc:docMk/>
            <pc:sldMk cId="3952584918" sldId="393"/>
            <ac:spMk id="7" creationId="{57F45BC6-B54D-49D2-938C-905DED7A726A}"/>
          </ac:spMkLst>
        </pc:spChg>
        <pc:spChg chg="mod">
          <ac:chgData name="Petrowski, Sumika" userId="8949c354-f05e-42d1-8362-6fb56e261148" providerId="ADAL" clId="{1B604E6F-4A79-42F4-AE51-9023B655197E}" dt="2022-11-18T19:40:59.730" v="2980" actId="962"/>
          <ac:spMkLst>
            <pc:docMk/>
            <pc:sldMk cId="3952584918" sldId="393"/>
            <ac:spMk id="10" creationId="{48211C59-05E9-4BF9-B581-BBE963764007}"/>
          </ac:spMkLst>
        </pc:spChg>
        <pc:picChg chg="mod">
          <ac:chgData name="Petrowski, Sumika" userId="8949c354-f05e-42d1-8362-6fb56e261148" providerId="ADAL" clId="{1B604E6F-4A79-42F4-AE51-9023B655197E}" dt="2022-11-18T19:36:50.196" v="2979" actId="962"/>
          <ac:picMkLst>
            <pc:docMk/>
            <pc:sldMk cId="3952584918" sldId="393"/>
            <ac:picMk id="8" creationId="{342336D4-E45E-4F5E-9502-9A156B9E3B1E}"/>
          </ac:picMkLst>
        </pc:picChg>
      </pc:sldChg>
      <pc:sldChg chg="modSp mod replTag delTag">
        <pc:chgData name="Petrowski, Sumika" userId="8949c354-f05e-42d1-8362-6fb56e261148" providerId="ADAL" clId="{1B604E6F-4A79-42F4-AE51-9023B655197E}" dt="2022-11-18T20:04:33.414" v="4216"/>
        <pc:sldMkLst>
          <pc:docMk/>
          <pc:sldMk cId="1208043435" sldId="394"/>
        </pc:sldMkLst>
        <pc:spChg chg="mod">
          <ac:chgData name="Petrowski, Sumika" userId="8949c354-f05e-42d1-8362-6fb56e261148" providerId="ADAL" clId="{1B604E6F-4A79-42F4-AE51-9023B655197E}" dt="2022-11-18T20:03:05.787" v="4189" actId="962"/>
          <ac:spMkLst>
            <pc:docMk/>
            <pc:sldMk cId="1208043435" sldId="394"/>
            <ac:spMk id="4" creationId="{E8F5249B-F3FD-4A20-8CE4-D82D28FDD5A1}"/>
          </ac:spMkLst>
        </pc:spChg>
        <pc:spChg chg="mod">
          <ac:chgData name="Petrowski, Sumika" userId="8949c354-f05e-42d1-8362-6fb56e261148" providerId="ADAL" clId="{1B604E6F-4A79-42F4-AE51-9023B655197E}" dt="2022-11-18T20:03:06.452" v="4190" actId="962"/>
          <ac:spMkLst>
            <pc:docMk/>
            <pc:sldMk cId="1208043435" sldId="394"/>
            <ac:spMk id="5" creationId="{CAA52D97-CA00-4045-BBF4-D7756B4059FA}"/>
          </ac:spMkLst>
        </pc:spChg>
        <pc:spChg chg="mod">
          <ac:chgData name="Petrowski, Sumika" userId="8949c354-f05e-42d1-8362-6fb56e261148" providerId="ADAL" clId="{1B604E6F-4A79-42F4-AE51-9023B655197E}" dt="2022-11-18T20:03:08.449" v="4191" actId="962"/>
          <ac:spMkLst>
            <pc:docMk/>
            <pc:sldMk cId="1208043435" sldId="394"/>
            <ac:spMk id="6" creationId="{01D8BC39-FC07-4001-B561-F1682BC2E525}"/>
          </ac:spMkLst>
        </pc:spChg>
        <pc:spChg chg="mod">
          <ac:chgData name="Petrowski, Sumika" userId="8949c354-f05e-42d1-8362-6fb56e261148" providerId="ADAL" clId="{1B604E6F-4A79-42F4-AE51-9023B655197E}" dt="2022-11-17T21:49:15.989" v="1409" actId="962"/>
          <ac:spMkLst>
            <pc:docMk/>
            <pc:sldMk cId="1208043435" sldId="394"/>
            <ac:spMk id="12" creationId="{C4279168-E9C6-4142-877C-12B8EF36FF55}"/>
          </ac:spMkLst>
        </pc:spChg>
        <pc:picChg chg="mod ord">
          <ac:chgData name="Petrowski, Sumika" userId="8949c354-f05e-42d1-8362-6fb56e261148" providerId="ADAL" clId="{1B604E6F-4A79-42F4-AE51-9023B655197E}" dt="2022-11-18T20:03:19.730" v="4194"/>
          <ac:picMkLst>
            <pc:docMk/>
            <pc:sldMk cId="1208043435" sldId="394"/>
            <ac:picMk id="10" creationId="{20214F4B-1F70-4A97-8752-A10FFA36B151}"/>
          </ac:picMkLst>
        </pc:picChg>
        <pc:picChg chg="mod ord">
          <ac:chgData name="Petrowski, Sumika" userId="8949c354-f05e-42d1-8362-6fb56e261148" providerId="ADAL" clId="{1B604E6F-4A79-42F4-AE51-9023B655197E}" dt="2022-11-18T20:03:22.022" v="4197"/>
          <ac:picMkLst>
            <pc:docMk/>
            <pc:sldMk cId="1208043435" sldId="394"/>
            <ac:picMk id="11" creationId="{826964F2-A56D-4017-A385-F5B0940AE27D}"/>
          </ac:picMkLst>
        </pc:picChg>
      </pc:sldChg>
      <pc:sldChg chg="modSp mod replTag delTag">
        <pc:chgData name="Petrowski, Sumika" userId="8949c354-f05e-42d1-8362-6fb56e261148" providerId="ADAL" clId="{1B604E6F-4A79-42F4-AE51-9023B655197E}" dt="2022-11-18T20:05:26.381" v="4223" actId="962"/>
        <pc:sldMkLst>
          <pc:docMk/>
          <pc:sldMk cId="2925450500" sldId="395"/>
        </pc:sldMkLst>
        <pc:spChg chg="mod">
          <ac:chgData name="Petrowski, Sumika" userId="8949c354-f05e-42d1-8362-6fb56e261148" providerId="ADAL" clId="{1B604E6F-4A79-42F4-AE51-9023B655197E}" dt="2022-11-17T20:45:48.223" v="419" actId="20577"/>
          <ac:spMkLst>
            <pc:docMk/>
            <pc:sldMk cId="2925450500" sldId="395"/>
            <ac:spMk id="2" creationId="{FA7AE0CD-772B-4E65-AEEB-84AC2D0FC696}"/>
          </ac:spMkLst>
        </pc:spChg>
        <pc:spChg chg="mod">
          <ac:chgData name="Petrowski, Sumika" userId="8949c354-f05e-42d1-8362-6fb56e261148" providerId="ADAL" clId="{1B604E6F-4A79-42F4-AE51-9023B655197E}" dt="2022-11-18T20:05:21.482" v="4221" actId="962"/>
          <ac:spMkLst>
            <pc:docMk/>
            <pc:sldMk cId="2925450500" sldId="395"/>
            <ac:spMk id="4" creationId="{ECCE293B-0595-411D-89A5-C715C95EADD1}"/>
          </ac:spMkLst>
        </pc:spChg>
        <pc:spChg chg="mod">
          <ac:chgData name="Petrowski, Sumika" userId="8949c354-f05e-42d1-8362-6fb56e261148" providerId="ADAL" clId="{1B604E6F-4A79-42F4-AE51-9023B655197E}" dt="2022-11-18T20:05:23.487" v="4222" actId="962"/>
          <ac:spMkLst>
            <pc:docMk/>
            <pc:sldMk cId="2925450500" sldId="395"/>
            <ac:spMk id="5" creationId="{F326975E-A4CC-4915-B9C4-799E5EA6056E}"/>
          </ac:spMkLst>
        </pc:spChg>
        <pc:spChg chg="mod">
          <ac:chgData name="Petrowski, Sumika" userId="8949c354-f05e-42d1-8362-6fb56e261148" providerId="ADAL" clId="{1B604E6F-4A79-42F4-AE51-9023B655197E}" dt="2022-11-18T20:05:26.381" v="4223" actId="962"/>
          <ac:spMkLst>
            <pc:docMk/>
            <pc:sldMk cId="2925450500" sldId="395"/>
            <ac:spMk id="6" creationId="{B03A333D-9358-428E-93A7-568B7F6791C0}"/>
          </ac:spMkLst>
        </pc:spChg>
        <pc:spChg chg="mod">
          <ac:chgData name="Petrowski, Sumika" userId="8949c354-f05e-42d1-8362-6fb56e261148" providerId="ADAL" clId="{1B604E6F-4A79-42F4-AE51-9023B655197E}" dt="2022-11-17T21:51:02.013" v="1630" actId="962"/>
          <ac:spMkLst>
            <pc:docMk/>
            <pc:sldMk cId="2925450500" sldId="395"/>
            <ac:spMk id="9" creationId="{0B862826-D1FD-46DC-B0C0-BBBF42F0DAEE}"/>
          </ac:spMkLst>
        </pc:spChg>
        <pc:picChg chg="mod">
          <ac:chgData name="Petrowski, Sumika" userId="8949c354-f05e-42d1-8362-6fb56e261148" providerId="ADAL" clId="{1B604E6F-4A79-42F4-AE51-9023B655197E}" dt="2022-11-17T21:50:51.783" v="1629" actId="962"/>
          <ac:picMkLst>
            <pc:docMk/>
            <pc:sldMk cId="2925450500" sldId="395"/>
            <ac:picMk id="7" creationId="{A1FF11E4-4C32-4853-81C0-9F5A660BE152}"/>
          </ac:picMkLst>
        </pc:picChg>
      </pc:sldChg>
      <pc:sldChg chg="modSp mod replTag delTag">
        <pc:chgData name="Petrowski, Sumika" userId="8949c354-f05e-42d1-8362-6fb56e261148" providerId="ADAL" clId="{1B604E6F-4A79-42F4-AE51-9023B655197E}" dt="2022-11-18T20:06:16.717" v="4236" actId="962"/>
        <pc:sldMkLst>
          <pc:docMk/>
          <pc:sldMk cId="4209968060" sldId="397"/>
        </pc:sldMkLst>
        <pc:spChg chg="mod">
          <ac:chgData name="Petrowski, Sumika" userId="8949c354-f05e-42d1-8362-6fb56e261148" providerId="ADAL" clId="{1B604E6F-4A79-42F4-AE51-9023B655197E}" dt="2022-11-18T20:06:15.182" v="4234" actId="962"/>
          <ac:spMkLst>
            <pc:docMk/>
            <pc:sldMk cId="4209968060" sldId="397"/>
            <ac:spMk id="4" creationId="{BC26C53A-A638-43B0-BD66-86EF4A705E5E}"/>
          </ac:spMkLst>
        </pc:spChg>
        <pc:spChg chg="mod">
          <ac:chgData name="Petrowski, Sumika" userId="8949c354-f05e-42d1-8362-6fb56e261148" providerId="ADAL" clId="{1B604E6F-4A79-42F4-AE51-9023B655197E}" dt="2022-11-18T20:06:15.884" v="4235" actId="962"/>
          <ac:spMkLst>
            <pc:docMk/>
            <pc:sldMk cId="4209968060" sldId="397"/>
            <ac:spMk id="5" creationId="{2ECA77C3-6BF8-4BAD-877A-C60F9E13504A}"/>
          </ac:spMkLst>
        </pc:spChg>
        <pc:spChg chg="mod">
          <ac:chgData name="Petrowski, Sumika" userId="8949c354-f05e-42d1-8362-6fb56e261148" providerId="ADAL" clId="{1B604E6F-4A79-42F4-AE51-9023B655197E}" dt="2022-11-18T20:06:16.717" v="4236" actId="962"/>
          <ac:spMkLst>
            <pc:docMk/>
            <pc:sldMk cId="4209968060" sldId="397"/>
            <ac:spMk id="6" creationId="{DABD762C-F021-4056-A70F-7C54AD4E1469}"/>
          </ac:spMkLst>
        </pc:spChg>
        <pc:picChg chg="mod">
          <ac:chgData name="Petrowski, Sumika" userId="8949c354-f05e-42d1-8362-6fb56e261148" providerId="ADAL" clId="{1B604E6F-4A79-42F4-AE51-9023B655197E}" dt="2022-11-17T21:51:59.662" v="1796" actId="962"/>
          <ac:picMkLst>
            <pc:docMk/>
            <pc:sldMk cId="4209968060" sldId="397"/>
            <ac:picMk id="7" creationId="{B064F4C5-305A-4BE3-A077-D5E8B565E279}"/>
          </ac:picMkLst>
        </pc:picChg>
      </pc:sldChg>
      <pc:sldChg chg="modSp mod replTag delTag">
        <pc:chgData name="Petrowski, Sumika" userId="8949c354-f05e-42d1-8362-6fb56e261148" providerId="ADAL" clId="{1B604E6F-4A79-42F4-AE51-9023B655197E}" dt="2022-11-18T20:55:42.410" v="4473"/>
        <pc:sldMkLst>
          <pc:docMk/>
          <pc:sldMk cId="1748801320" sldId="399"/>
        </pc:sldMkLst>
        <pc:spChg chg="mod ord">
          <ac:chgData name="Petrowski, Sumika" userId="8949c354-f05e-42d1-8362-6fb56e261148" providerId="ADAL" clId="{1B604E6F-4A79-42F4-AE51-9023B655197E}" dt="2022-11-18T20:55:31.559" v="4465"/>
          <ac:spMkLst>
            <pc:docMk/>
            <pc:sldMk cId="1748801320" sldId="399"/>
            <ac:spMk id="3" creationId="{BB559CDB-9A72-453B-A2D1-73EABEEF4DF5}"/>
          </ac:spMkLst>
        </pc:spChg>
        <pc:spChg chg="mod">
          <ac:chgData name="Petrowski, Sumika" userId="8949c354-f05e-42d1-8362-6fb56e261148" providerId="ADAL" clId="{1B604E6F-4A79-42F4-AE51-9023B655197E}" dt="2022-11-18T20:55:36.049" v="4466" actId="962"/>
          <ac:spMkLst>
            <pc:docMk/>
            <pc:sldMk cId="1748801320" sldId="399"/>
            <ac:spMk id="5" creationId="{21E3A19C-18B1-4785-8129-0037021438AE}"/>
          </ac:spMkLst>
        </pc:spChg>
        <pc:spChg chg="mod">
          <ac:chgData name="Petrowski, Sumika" userId="8949c354-f05e-42d1-8362-6fb56e261148" providerId="ADAL" clId="{1B604E6F-4A79-42F4-AE51-9023B655197E}" dt="2022-11-18T20:55:36.457" v="4467" actId="962"/>
          <ac:spMkLst>
            <pc:docMk/>
            <pc:sldMk cId="1748801320" sldId="399"/>
            <ac:spMk id="6" creationId="{363B00E7-4DF0-42E4-B458-4E62D83C60FE}"/>
          </ac:spMkLst>
        </pc:spChg>
        <pc:spChg chg="mod">
          <ac:chgData name="Petrowski, Sumika" userId="8949c354-f05e-42d1-8362-6fb56e261148" providerId="ADAL" clId="{1B604E6F-4A79-42F4-AE51-9023B655197E}" dt="2022-11-18T20:55:36.991" v="4468" actId="962"/>
          <ac:spMkLst>
            <pc:docMk/>
            <pc:sldMk cId="1748801320" sldId="399"/>
            <ac:spMk id="7" creationId="{816B679F-6B94-411D-99DE-09BC34AA154F}"/>
          </ac:spMkLst>
        </pc:spChg>
        <pc:spChg chg="ord">
          <ac:chgData name="Petrowski, Sumika" userId="8949c354-f05e-42d1-8362-6fb56e261148" providerId="ADAL" clId="{1B604E6F-4A79-42F4-AE51-9023B655197E}" dt="2022-11-18T20:55:42.410" v="4473"/>
          <ac:spMkLst>
            <pc:docMk/>
            <pc:sldMk cId="1748801320" sldId="399"/>
            <ac:spMk id="8" creationId="{61DA06B6-82FE-4713-9E71-017D397F3EE6}"/>
          </ac:spMkLst>
        </pc:spChg>
        <pc:picChg chg="mod">
          <ac:chgData name="Petrowski, Sumika" userId="8949c354-f05e-42d1-8362-6fb56e261148" providerId="ADAL" clId="{1B604E6F-4A79-42F4-AE51-9023B655197E}" dt="2022-11-18T19:48:29.645" v="3695" actId="962"/>
          <ac:picMkLst>
            <pc:docMk/>
            <pc:sldMk cId="1748801320" sldId="399"/>
            <ac:picMk id="10" creationId="{A77D3534-822B-45A1-8765-EB93D6E761B7}"/>
          </ac:picMkLst>
        </pc:picChg>
      </pc:sldChg>
      <pc:sldChg chg="modSp mod replTag delTag">
        <pc:chgData name="Petrowski, Sumika" userId="8949c354-f05e-42d1-8362-6fb56e261148" providerId="ADAL" clId="{1B604E6F-4A79-42F4-AE51-9023B655197E}" dt="2022-11-18T19:54:43.867" v="4031" actId="962"/>
        <pc:sldMkLst>
          <pc:docMk/>
          <pc:sldMk cId="4017186373" sldId="400"/>
        </pc:sldMkLst>
        <pc:spChg chg="mod">
          <ac:chgData name="Petrowski, Sumika" userId="8949c354-f05e-42d1-8362-6fb56e261148" providerId="ADAL" clId="{1B604E6F-4A79-42F4-AE51-9023B655197E}" dt="2022-11-18T19:54:42.932" v="4029" actId="962"/>
          <ac:spMkLst>
            <pc:docMk/>
            <pc:sldMk cId="4017186373" sldId="400"/>
            <ac:spMk id="4" creationId="{3075E245-03D4-418B-9743-484E1F811368}"/>
          </ac:spMkLst>
        </pc:spChg>
        <pc:spChg chg="mod">
          <ac:chgData name="Petrowski, Sumika" userId="8949c354-f05e-42d1-8362-6fb56e261148" providerId="ADAL" clId="{1B604E6F-4A79-42F4-AE51-9023B655197E}" dt="2022-11-18T19:54:43.364" v="4030" actId="962"/>
          <ac:spMkLst>
            <pc:docMk/>
            <pc:sldMk cId="4017186373" sldId="400"/>
            <ac:spMk id="5" creationId="{9BC77B77-36B8-4BBB-ACF8-809E34791A6D}"/>
          </ac:spMkLst>
        </pc:spChg>
        <pc:spChg chg="mod">
          <ac:chgData name="Petrowski, Sumika" userId="8949c354-f05e-42d1-8362-6fb56e261148" providerId="ADAL" clId="{1B604E6F-4A79-42F4-AE51-9023B655197E}" dt="2022-11-18T19:54:43.867" v="4031" actId="962"/>
          <ac:spMkLst>
            <pc:docMk/>
            <pc:sldMk cId="4017186373" sldId="400"/>
            <ac:spMk id="6" creationId="{D55503BC-083D-4910-ABAA-B130D79B98E2}"/>
          </ac:spMkLst>
        </pc:spChg>
        <pc:spChg chg="ord">
          <ac:chgData name="Petrowski, Sumika" userId="8949c354-f05e-42d1-8362-6fb56e261148" providerId="ADAL" clId="{1B604E6F-4A79-42F4-AE51-9023B655197E}" dt="2022-11-18T19:54:41.019" v="4028"/>
          <ac:spMkLst>
            <pc:docMk/>
            <pc:sldMk cId="4017186373" sldId="400"/>
            <ac:spMk id="7" creationId="{7E0B7256-1699-48E2-8000-1A6DD0D28441}"/>
          </ac:spMkLst>
        </pc:spChg>
      </pc:sldChg>
      <pc:sldChg chg="addSp delSp modSp mod replTag delTag">
        <pc:chgData name="Petrowski, Sumika" userId="8949c354-f05e-42d1-8362-6fb56e261148" providerId="ADAL" clId="{1B604E6F-4A79-42F4-AE51-9023B655197E}" dt="2022-11-18T20:58:36.746" v="4556" actId="962"/>
        <pc:sldMkLst>
          <pc:docMk/>
          <pc:sldMk cId="2359786614" sldId="401"/>
        </pc:sldMkLst>
        <pc:spChg chg="add mod">
          <ac:chgData name="Petrowski, Sumika" userId="8949c354-f05e-42d1-8362-6fb56e261148" providerId="ADAL" clId="{1B604E6F-4A79-42F4-AE51-9023B655197E}" dt="2022-11-17T20:36:35.711" v="320" actId="1076"/>
          <ac:spMkLst>
            <pc:docMk/>
            <pc:sldMk cId="2359786614" sldId="401"/>
            <ac:spMk id="3" creationId="{18EA19C3-32B5-4F88-9A89-349EF3F12CAA}"/>
          </ac:spMkLst>
        </pc:spChg>
        <pc:spChg chg="del">
          <ac:chgData name="Petrowski, Sumika" userId="8949c354-f05e-42d1-8362-6fb56e261148" providerId="ADAL" clId="{1B604E6F-4A79-42F4-AE51-9023B655197E}" dt="2022-11-17T20:36:24.504" v="317" actId="478"/>
          <ac:spMkLst>
            <pc:docMk/>
            <pc:sldMk cId="2359786614" sldId="401"/>
            <ac:spMk id="4" creationId="{A7259879-46C9-49BA-AF47-CAF4C678019B}"/>
          </ac:spMkLst>
        </pc:spChg>
        <pc:spChg chg="add del mod">
          <ac:chgData name="Petrowski, Sumika" userId="8949c354-f05e-42d1-8362-6fb56e261148" providerId="ADAL" clId="{1B604E6F-4A79-42F4-AE51-9023B655197E}" dt="2022-11-17T20:36:28.964" v="319" actId="478"/>
          <ac:spMkLst>
            <pc:docMk/>
            <pc:sldMk cId="2359786614" sldId="401"/>
            <ac:spMk id="5" creationId="{E229E16E-1EBD-44A9-8B46-E2627C65F255}"/>
          </ac:spMkLst>
        </pc:spChg>
        <pc:spChg chg="mod">
          <ac:chgData name="Petrowski, Sumika" userId="8949c354-f05e-42d1-8362-6fb56e261148" providerId="ADAL" clId="{1B604E6F-4A79-42F4-AE51-9023B655197E}" dt="2022-11-18T20:58:32.696" v="4554" actId="962"/>
          <ac:spMkLst>
            <pc:docMk/>
            <pc:sldMk cId="2359786614" sldId="401"/>
            <ac:spMk id="6" creationId="{EF379EE9-6932-4644-AF8C-D1F1AD883851}"/>
          </ac:spMkLst>
        </pc:spChg>
        <pc:spChg chg="mod">
          <ac:chgData name="Petrowski, Sumika" userId="8949c354-f05e-42d1-8362-6fb56e261148" providerId="ADAL" clId="{1B604E6F-4A79-42F4-AE51-9023B655197E}" dt="2022-11-18T20:58:33.437" v="4555" actId="962"/>
          <ac:spMkLst>
            <pc:docMk/>
            <pc:sldMk cId="2359786614" sldId="401"/>
            <ac:spMk id="7" creationId="{22BF798C-7C5C-4ADD-99CD-9B3E08D62014}"/>
          </ac:spMkLst>
        </pc:spChg>
        <pc:spChg chg="mod">
          <ac:chgData name="Petrowski, Sumika" userId="8949c354-f05e-42d1-8362-6fb56e261148" providerId="ADAL" clId="{1B604E6F-4A79-42F4-AE51-9023B655197E}" dt="2022-11-18T20:58:36.746" v="4556" actId="962"/>
          <ac:spMkLst>
            <pc:docMk/>
            <pc:sldMk cId="2359786614" sldId="401"/>
            <ac:spMk id="8" creationId="{18D0B0CE-C1CB-4B53-B986-8D04A198A29E}"/>
          </ac:spMkLst>
        </pc:spChg>
        <pc:spChg chg="mod">
          <ac:chgData name="Petrowski, Sumika" userId="8949c354-f05e-42d1-8362-6fb56e261148" providerId="ADAL" clId="{1B604E6F-4A79-42F4-AE51-9023B655197E}" dt="2022-11-18T19:51:23.213" v="3972" actId="962"/>
          <ac:spMkLst>
            <pc:docMk/>
            <pc:sldMk cId="2359786614" sldId="401"/>
            <ac:spMk id="11" creationId="{4398A266-BEF4-45CA-8DA0-F364DA4726AA}"/>
          </ac:spMkLst>
        </pc:spChg>
        <pc:grpChg chg="mod">
          <ac:chgData name="Petrowski, Sumika" userId="8949c354-f05e-42d1-8362-6fb56e261148" providerId="ADAL" clId="{1B604E6F-4A79-42F4-AE51-9023B655197E}" dt="2022-11-18T19:51:29.746" v="3974" actId="962"/>
          <ac:grpSpMkLst>
            <pc:docMk/>
            <pc:sldMk cId="2359786614" sldId="401"/>
            <ac:grpSpMk id="21" creationId="{514FD5DC-101D-4D4B-9169-26377257232D}"/>
          </ac:grpSpMkLst>
        </pc:grpChg>
        <pc:picChg chg="mod">
          <ac:chgData name="Petrowski, Sumika" userId="8949c354-f05e-42d1-8362-6fb56e261148" providerId="ADAL" clId="{1B604E6F-4A79-42F4-AE51-9023B655197E}" dt="2022-11-18T19:51:37.739" v="3977" actId="962"/>
          <ac:picMkLst>
            <pc:docMk/>
            <pc:sldMk cId="2359786614" sldId="401"/>
            <ac:picMk id="2" creationId="{74442632-24A9-4889-9350-18AA95CE4959}"/>
          </ac:picMkLst>
        </pc:picChg>
        <pc:inkChg chg="mod">
          <ac:chgData name="Petrowski, Sumika" userId="8949c354-f05e-42d1-8362-6fb56e261148" providerId="ADAL" clId="{1B604E6F-4A79-42F4-AE51-9023B655197E}" dt="2022-11-18T19:51:27.192" v="3973" actId="962"/>
          <ac:inkMkLst>
            <pc:docMk/>
            <pc:sldMk cId="2359786614" sldId="401"/>
            <ac:inkMk id="15" creationId="{0275821D-F4D6-45C9-A8A0-06595BD1210B}"/>
          </ac:inkMkLst>
        </pc:inkChg>
        <pc:inkChg chg="mod">
          <ac:chgData name="Petrowski, Sumika" userId="8949c354-f05e-42d1-8362-6fb56e261148" providerId="ADAL" clId="{1B604E6F-4A79-42F4-AE51-9023B655197E}" dt="2022-11-18T19:51:31.891" v="3975" actId="962"/>
          <ac:inkMkLst>
            <pc:docMk/>
            <pc:sldMk cId="2359786614" sldId="401"/>
            <ac:inkMk id="19" creationId="{F10162FA-870A-4725-B0D3-90902B52563D}"/>
          </ac:inkMkLst>
        </pc:inkChg>
        <pc:inkChg chg="mod">
          <ac:chgData name="Petrowski, Sumika" userId="8949c354-f05e-42d1-8362-6fb56e261148" providerId="ADAL" clId="{1B604E6F-4A79-42F4-AE51-9023B655197E}" dt="2022-11-18T19:51:34.329" v="3976" actId="962"/>
          <ac:inkMkLst>
            <pc:docMk/>
            <pc:sldMk cId="2359786614" sldId="401"/>
            <ac:inkMk id="20" creationId="{DA5DB190-2876-4BBE-80BA-32B66850C72C}"/>
          </ac:inkMkLst>
        </pc:inkChg>
      </pc:sldChg>
      <pc:sldChg chg="modSp mod replTag delTag">
        <pc:chgData name="Petrowski, Sumika" userId="8949c354-f05e-42d1-8362-6fb56e261148" providerId="ADAL" clId="{1B604E6F-4A79-42F4-AE51-9023B655197E}" dt="2022-11-18T20:56:23.450" v="4479"/>
        <pc:sldMkLst>
          <pc:docMk/>
          <pc:sldMk cId="3398942534" sldId="402"/>
        </pc:sldMkLst>
        <pc:spChg chg="mod">
          <ac:chgData name="Petrowski, Sumika" userId="8949c354-f05e-42d1-8362-6fb56e261148" providerId="ADAL" clId="{1B604E6F-4A79-42F4-AE51-9023B655197E}" dt="2022-11-17T21:40:01.866" v="559" actId="14100"/>
          <ac:spMkLst>
            <pc:docMk/>
            <pc:sldMk cId="3398942534" sldId="402"/>
            <ac:spMk id="3" creationId="{FAD98C20-8707-4DB7-8087-C333A922E447}"/>
          </ac:spMkLst>
        </pc:spChg>
        <pc:spChg chg="mod">
          <ac:chgData name="Petrowski, Sumika" userId="8949c354-f05e-42d1-8362-6fb56e261148" providerId="ADAL" clId="{1B604E6F-4A79-42F4-AE51-9023B655197E}" dt="2022-11-18T20:56:18.921" v="4476" actId="962"/>
          <ac:spMkLst>
            <pc:docMk/>
            <pc:sldMk cId="3398942534" sldId="402"/>
            <ac:spMk id="5" creationId="{CEF60A3F-E311-4BAF-8628-392E5E1B5725}"/>
          </ac:spMkLst>
        </pc:spChg>
        <pc:spChg chg="mod">
          <ac:chgData name="Petrowski, Sumika" userId="8949c354-f05e-42d1-8362-6fb56e261148" providerId="ADAL" clId="{1B604E6F-4A79-42F4-AE51-9023B655197E}" dt="2022-11-18T20:56:19.475" v="4477" actId="962"/>
          <ac:spMkLst>
            <pc:docMk/>
            <pc:sldMk cId="3398942534" sldId="402"/>
            <ac:spMk id="6" creationId="{C8ABF50E-CC26-40D1-A098-23881654D761}"/>
          </ac:spMkLst>
        </pc:spChg>
        <pc:spChg chg="mod">
          <ac:chgData name="Petrowski, Sumika" userId="8949c354-f05e-42d1-8362-6fb56e261148" providerId="ADAL" clId="{1B604E6F-4A79-42F4-AE51-9023B655197E}" dt="2022-11-18T20:56:20.099" v="4478" actId="962"/>
          <ac:spMkLst>
            <pc:docMk/>
            <pc:sldMk cId="3398942534" sldId="402"/>
            <ac:spMk id="7" creationId="{68ED9A5C-FB8D-4FAF-9C91-C1E5128AD995}"/>
          </ac:spMkLst>
        </pc:spChg>
        <pc:spChg chg="mod">
          <ac:chgData name="Petrowski, Sumika" userId="8949c354-f05e-42d1-8362-6fb56e261148" providerId="ADAL" clId="{1B604E6F-4A79-42F4-AE51-9023B655197E}" dt="2022-11-18T19:49:36.789" v="3800" actId="962"/>
          <ac:spMkLst>
            <pc:docMk/>
            <pc:sldMk cId="3398942534" sldId="402"/>
            <ac:spMk id="11" creationId="{141C9102-9971-4F6D-9047-6A8EE73BB145}"/>
          </ac:spMkLst>
        </pc:spChg>
        <pc:picChg chg="mod ord">
          <ac:chgData name="Petrowski, Sumika" userId="8949c354-f05e-42d1-8362-6fb56e261148" providerId="ADAL" clId="{1B604E6F-4A79-42F4-AE51-9023B655197E}" dt="2022-11-18T20:56:23.450" v="4479"/>
          <ac:picMkLst>
            <pc:docMk/>
            <pc:sldMk cId="3398942534" sldId="402"/>
            <ac:picMk id="10" creationId="{25520C13-3AE7-49C4-B04C-8A59116A9F80}"/>
          </ac:picMkLst>
        </pc:picChg>
      </pc:sldChg>
      <pc:sldChg chg="modSp mod replTag delTag">
        <pc:chgData name="Petrowski, Sumika" userId="8949c354-f05e-42d1-8362-6fb56e261148" providerId="ADAL" clId="{1B604E6F-4A79-42F4-AE51-9023B655197E}" dt="2022-11-18T20:00:56.221" v="4162"/>
        <pc:sldMkLst>
          <pc:docMk/>
          <pc:sldMk cId="2248913068" sldId="403"/>
        </pc:sldMkLst>
        <pc:spChg chg="mod">
          <ac:chgData name="Petrowski, Sumika" userId="8949c354-f05e-42d1-8362-6fb56e261148" providerId="ADAL" clId="{1B604E6F-4A79-42F4-AE51-9023B655197E}" dt="2022-11-18T19:53:38.688" v="3999" actId="962"/>
          <ac:spMkLst>
            <pc:docMk/>
            <pc:sldMk cId="2248913068" sldId="403"/>
            <ac:spMk id="4" creationId="{1DE2A53A-1122-451C-B534-470B28C681E8}"/>
          </ac:spMkLst>
        </pc:spChg>
        <pc:spChg chg="mod">
          <ac:chgData name="Petrowski, Sumika" userId="8949c354-f05e-42d1-8362-6fb56e261148" providerId="ADAL" clId="{1B604E6F-4A79-42F4-AE51-9023B655197E}" dt="2022-11-18T19:53:39.586" v="4000" actId="962"/>
          <ac:spMkLst>
            <pc:docMk/>
            <pc:sldMk cId="2248913068" sldId="403"/>
            <ac:spMk id="5" creationId="{6BC88FE8-9AD0-4A95-9B98-895EDBC1DA95}"/>
          </ac:spMkLst>
        </pc:spChg>
        <pc:spChg chg="mod">
          <ac:chgData name="Petrowski, Sumika" userId="8949c354-f05e-42d1-8362-6fb56e261148" providerId="ADAL" clId="{1B604E6F-4A79-42F4-AE51-9023B655197E}" dt="2022-11-18T19:53:41.852" v="4001" actId="962"/>
          <ac:spMkLst>
            <pc:docMk/>
            <pc:sldMk cId="2248913068" sldId="403"/>
            <ac:spMk id="6" creationId="{3BC24AC5-2165-4002-952C-299BCF83D899}"/>
          </ac:spMkLst>
        </pc:spChg>
        <pc:spChg chg="mod">
          <ac:chgData name="Petrowski, Sumika" userId="8949c354-f05e-42d1-8362-6fb56e261148" providerId="ADAL" clId="{1B604E6F-4A79-42F4-AE51-9023B655197E}" dt="2022-11-17T20:29:22.619" v="99" actId="20577"/>
          <ac:spMkLst>
            <pc:docMk/>
            <pc:sldMk cId="2248913068" sldId="403"/>
            <ac:spMk id="8" creationId="{F53692A0-FF6D-474F-8926-533A6F837D56}"/>
          </ac:spMkLst>
        </pc:spChg>
      </pc:sldChg>
      <pc:sldChg chg="modSp mod replTag delTag">
        <pc:chgData name="Petrowski, Sumika" userId="8949c354-f05e-42d1-8362-6fb56e261148" providerId="ADAL" clId="{1B604E6F-4A79-42F4-AE51-9023B655197E}" dt="2022-11-18T20:08:17.282" v="4302" actId="962"/>
        <pc:sldMkLst>
          <pc:docMk/>
          <pc:sldMk cId="2461776668" sldId="404"/>
        </pc:sldMkLst>
        <pc:spChg chg="ord">
          <ac:chgData name="Petrowski, Sumika" userId="8949c354-f05e-42d1-8362-6fb56e261148" providerId="ADAL" clId="{1B604E6F-4A79-42F4-AE51-9023B655197E}" dt="2022-11-18T20:08:13.169" v="4299"/>
          <ac:spMkLst>
            <pc:docMk/>
            <pc:sldMk cId="2461776668" sldId="404"/>
            <ac:spMk id="3" creationId="{AACDE99F-C0B3-4626-85F0-DE0F34B47605}"/>
          </ac:spMkLst>
        </pc:spChg>
        <pc:spChg chg="mod">
          <ac:chgData name="Petrowski, Sumika" userId="8949c354-f05e-42d1-8362-6fb56e261148" providerId="ADAL" clId="{1B604E6F-4A79-42F4-AE51-9023B655197E}" dt="2022-11-18T20:08:16.388" v="4300" actId="962"/>
          <ac:spMkLst>
            <pc:docMk/>
            <pc:sldMk cId="2461776668" sldId="404"/>
            <ac:spMk id="5" creationId="{DEC36AD5-D552-4F45-B533-944969D524C2}"/>
          </ac:spMkLst>
        </pc:spChg>
        <pc:spChg chg="mod">
          <ac:chgData name="Petrowski, Sumika" userId="8949c354-f05e-42d1-8362-6fb56e261148" providerId="ADAL" clId="{1B604E6F-4A79-42F4-AE51-9023B655197E}" dt="2022-11-18T20:08:16.834" v="4301" actId="962"/>
          <ac:spMkLst>
            <pc:docMk/>
            <pc:sldMk cId="2461776668" sldId="404"/>
            <ac:spMk id="6" creationId="{245BE16F-4874-4090-AE21-090569704E9E}"/>
          </ac:spMkLst>
        </pc:spChg>
        <pc:spChg chg="mod">
          <ac:chgData name="Petrowski, Sumika" userId="8949c354-f05e-42d1-8362-6fb56e261148" providerId="ADAL" clId="{1B604E6F-4A79-42F4-AE51-9023B655197E}" dt="2022-11-18T20:08:17.282" v="4302" actId="962"/>
          <ac:spMkLst>
            <pc:docMk/>
            <pc:sldMk cId="2461776668" sldId="404"/>
            <ac:spMk id="7" creationId="{E7F5EC55-A7E9-41C0-B74B-01150EE73EFA}"/>
          </ac:spMkLst>
        </pc:spChg>
      </pc:sldChg>
      <pc:sldChg chg="modSp mod replTag delTag">
        <pc:chgData name="Petrowski, Sumika" userId="8949c354-f05e-42d1-8362-6fb56e261148" providerId="ADAL" clId="{1B604E6F-4A79-42F4-AE51-9023B655197E}" dt="2022-11-18T20:53:25.269" v="4427"/>
        <pc:sldMkLst>
          <pc:docMk/>
          <pc:sldMk cId="4269175913" sldId="405"/>
        </pc:sldMkLst>
        <pc:spChg chg="mod">
          <ac:chgData name="Petrowski, Sumika" userId="8949c354-f05e-42d1-8362-6fb56e261148" providerId="ADAL" clId="{1B604E6F-4A79-42F4-AE51-9023B655197E}" dt="2022-11-18T20:43:11.643" v="4352" actId="962"/>
          <ac:spMkLst>
            <pc:docMk/>
            <pc:sldMk cId="4269175913" sldId="405"/>
            <ac:spMk id="5" creationId="{8F5658AA-3064-4189-B255-D56B75DB08A6}"/>
          </ac:spMkLst>
        </pc:spChg>
        <pc:spChg chg="mod">
          <ac:chgData name="Petrowski, Sumika" userId="8949c354-f05e-42d1-8362-6fb56e261148" providerId="ADAL" clId="{1B604E6F-4A79-42F4-AE51-9023B655197E}" dt="2022-11-18T20:43:10.993" v="4351" actId="962"/>
          <ac:spMkLst>
            <pc:docMk/>
            <pc:sldMk cId="4269175913" sldId="405"/>
            <ac:spMk id="6" creationId="{4E8012BC-76E4-4581-9F08-D5FAF83B5401}"/>
          </ac:spMkLst>
        </pc:spChg>
        <pc:spChg chg="mod">
          <ac:chgData name="Petrowski, Sumika" userId="8949c354-f05e-42d1-8362-6fb56e261148" providerId="ADAL" clId="{1B604E6F-4A79-42F4-AE51-9023B655197E}" dt="2022-11-18T20:43:10.323" v="4350" actId="962"/>
          <ac:spMkLst>
            <pc:docMk/>
            <pc:sldMk cId="4269175913" sldId="405"/>
            <ac:spMk id="7" creationId="{964FD0F6-CCE9-4FF1-B05C-06FBB124296C}"/>
          </ac:spMkLst>
        </pc:spChg>
        <pc:spChg chg="mod">
          <ac:chgData name="Petrowski, Sumika" userId="8949c354-f05e-42d1-8362-6fb56e261148" providerId="ADAL" clId="{1B604E6F-4A79-42F4-AE51-9023B655197E}" dt="2022-11-18T18:22:57.527" v="2435" actId="962"/>
          <ac:spMkLst>
            <pc:docMk/>
            <pc:sldMk cId="4269175913" sldId="405"/>
            <ac:spMk id="14" creationId="{2385ABD3-688A-4E82-9C74-16D8E4E5E32C}"/>
          </ac:spMkLst>
        </pc:spChg>
        <pc:picChg chg="mod">
          <ac:chgData name="Petrowski, Sumika" userId="8949c354-f05e-42d1-8362-6fb56e261148" providerId="ADAL" clId="{1B604E6F-4A79-42F4-AE51-9023B655197E}" dt="2022-11-18T18:22:50.965" v="2434" actId="962"/>
          <ac:picMkLst>
            <pc:docMk/>
            <pc:sldMk cId="4269175913" sldId="405"/>
            <ac:picMk id="9" creationId="{A991DCD3-99FF-4E20-8CD9-DEDA9CA09689}"/>
          </ac:picMkLst>
        </pc:picChg>
        <pc:cxnChg chg="mod">
          <ac:chgData name="Petrowski, Sumika" userId="8949c354-f05e-42d1-8362-6fb56e261148" providerId="ADAL" clId="{1B604E6F-4A79-42F4-AE51-9023B655197E}" dt="2022-11-18T18:22:25.061" v="2348" actId="962"/>
          <ac:cxnSpMkLst>
            <pc:docMk/>
            <pc:sldMk cId="4269175913" sldId="405"/>
            <ac:cxnSpMk id="11" creationId="{780C39D9-0DE5-4F37-82B0-DFF563C17250}"/>
          </ac:cxnSpMkLst>
        </pc:cxnChg>
      </pc:sldChg>
      <pc:sldChg chg="modSp mod replTag delTag">
        <pc:chgData name="Petrowski, Sumika" userId="8949c354-f05e-42d1-8362-6fb56e261148" providerId="ADAL" clId="{1B604E6F-4A79-42F4-AE51-9023B655197E}" dt="2022-11-18T20:43:44.828" v="4360" actId="962"/>
        <pc:sldMkLst>
          <pc:docMk/>
          <pc:sldMk cId="4031826474" sldId="406"/>
        </pc:sldMkLst>
        <pc:spChg chg="ord">
          <ac:chgData name="Petrowski, Sumika" userId="8949c354-f05e-42d1-8362-6fb56e261148" providerId="ADAL" clId="{1B604E6F-4A79-42F4-AE51-9023B655197E}" dt="2022-11-18T20:43:32.832" v="4355"/>
          <ac:spMkLst>
            <pc:docMk/>
            <pc:sldMk cId="4031826474" sldId="406"/>
            <ac:spMk id="3" creationId="{49A905A8-A818-46F1-99F7-7F83F3AE06DC}"/>
          </ac:spMkLst>
        </pc:spChg>
        <pc:spChg chg="mod">
          <ac:chgData name="Petrowski, Sumika" userId="8949c354-f05e-42d1-8362-6fb56e261148" providerId="ADAL" clId="{1B604E6F-4A79-42F4-AE51-9023B655197E}" dt="2022-11-18T20:43:35.836" v="4356" actId="962"/>
          <ac:spMkLst>
            <pc:docMk/>
            <pc:sldMk cId="4031826474" sldId="406"/>
            <ac:spMk id="5" creationId="{32953524-A292-4EEA-BA61-42396E31FCF4}"/>
          </ac:spMkLst>
        </pc:spChg>
        <pc:spChg chg="mod">
          <ac:chgData name="Petrowski, Sumika" userId="8949c354-f05e-42d1-8362-6fb56e261148" providerId="ADAL" clId="{1B604E6F-4A79-42F4-AE51-9023B655197E}" dt="2022-11-18T20:43:36.376" v="4357" actId="962"/>
          <ac:spMkLst>
            <pc:docMk/>
            <pc:sldMk cId="4031826474" sldId="406"/>
            <ac:spMk id="6" creationId="{41D994CA-4880-4C05-8802-56B3BF74DD51}"/>
          </ac:spMkLst>
        </pc:spChg>
        <pc:spChg chg="mod">
          <ac:chgData name="Petrowski, Sumika" userId="8949c354-f05e-42d1-8362-6fb56e261148" providerId="ADAL" clId="{1B604E6F-4A79-42F4-AE51-9023B655197E}" dt="2022-11-18T20:43:38.059" v="4358" actId="962"/>
          <ac:spMkLst>
            <pc:docMk/>
            <pc:sldMk cId="4031826474" sldId="406"/>
            <ac:spMk id="7" creationId="{F6259CB9-F657-4B3B-8ECA-87E19D998F71}"/>
          </ac:spMkLst>
        </pc:spChg>
        <pc:picChg chg="mod">
          <ac:chgData name="Petrowski, Sumika" userId="8949c354-f05e-42d1-8362-6fb56e261148" providerId="ADAL" clId="{1B604E6F-4A79-42F4-AE51-9023B655197E}" dt="2022-11-18T20:43:44.828" v="4360" actId="962"/>
          <ac:picMkLst>
            <pc:docMk/>
            <pc:sldMk cId="4031826474" sldId="406"/>
            <ac:picMk id="9" creationId="{7E081A15-E7AB-4959-8547-273BEA8BF6DC}"/>
          </ac:picMkLst>
        </pc:picChg>
      </pc:sldChg>
      <pc:sldChg chg="modSp mod replTag delTag">
        <pc:chgData name="Petrowski, Sumika" userId="8949c354-f05e-42d1-8362-6fb56e261148" providerId="ADAL" clId="{1B604E6F-4A79-42F4-AE51-9023B655197E}" dt="2022-11-18T20:52:35.694" v="4410" actId="962"/>
        <pc:sldMkLst>
          <pc:docMk/>
          <pc:sldMk cId="2803007522" sldId="407"/>
        </pc:sldMkLst>
        <pc:spChg chg="mod">
          <ac:chgData name="Petrowski, Sumika" userId="8949c354-f05e-42d1-8362-6fb56e261148" providerId="ADAL" clId="{1B604E6F-4A79-42F4-AE51-9023B655197E}" dt="2022-11-18T20:52:34.490" v="4409" actId="962"/>
          <ac:spMkLst>
            <pc:docMk/>
            <pc:sldMk cId="2803007522" sldId="407"/>
            <ac:spMk id="5" creationId="{A9256DF1-F2A1-4BE9-927A-944A6DA5DE60}"/>
          </ac:spMkLst>
        </pc:spChg>
        <pc:spChg chg="mod">
          <ac:chgData name="Petrowski, Sumika" userId="8949c354-f05e-42d1-8362-6fb56e261148" providerId="ADAL" clId="{1B604E6F-4A79-42F4-AE51-9023B655197E}" dt="2022-11-18T20:52:33.726" v="4408" actId="962"/>
          <ac:spMkLst>
            <pc:docMk/>
            <pc:sldMk cId="2803007522" sldId="407"/>
            <ac:spMk id="6" creationId="{CB2B3E75-1EB4-4866-9D87-6D93F9E46230}"/>
          </ac:spMkLst>
        </pc:spChg>
        <pc:spChg chg="mod">
          <ac:chgData name="Petrowski, Sumika" userId="8949c354-f05e-42d1-8362-6fb56e261148" providerId="ADAL" clId="{1B604E6F-4A79-42F4-AE51-9023B655197E}" dt="2022-11-18T20:52:35.694" v="4410" actId="962"/>
          <ac:spMkLst>
            <pc:docMk/>
            <pc:sldMk cId="2803007522" sldId="407"/>
            <ac:spMk id="7" creationId="{174EC9EC-A9C2-4ABE-B426-6448683AED6F}"/>
          </ac:spMkLst>
        </pc:spChg>
        <pc:spChg chg="mod">
          <ac:chgData name="Petrowski, Sumika" userId="8949c354-f05e-42d1-8362-6fb56e261148" providerId="ADAL" clId="{1B604E6F-4A79-42F4-AE51-9023B655197E}" dt="2022-11-18T19:41:06.988" v="2983" actId="962"/>
          <ac:spMkLst>
            <pc:docMk/>
            <pc:sldMk cId="2803007522" sldId="407"/>
            <ac:spMk id="19" creationId="{D01CD600-49AD-41E2-9460-1E486069BE7C}"/>
          </ac:spMkLst>
        </pc:spChg>
        <pc:picChg chg="mod">
          <ac:chgData name="Petrowski, Sumika" userId="8949c354-f05e-42d1-8362-6fb56e261148" providerId="ADAL" clId="{1B604E6F-4A79-42F4-AE51-9023B655197E}" dt="2022-11-18T19:41:30.120" v="3040" actId="962"/>
          <ac:picMkLst>
            <pc:docMk/>
            <pc:sldMk cId="2803007522" sldId="407"/>
            <ac:picMk id="11" creationId="{72EE7E32-0EEC-4996-B160-2357A31A1E6D}"/>
          </ac:picMkLst>
        </pc:picChg>
      </pc:sldChg>
    </pc:docChg>
  </pc:docChgLst>
  <pc:docChgLst>
    <pc:chgData name="Petrowski, Sumika" userId="8949c354-f05e-42d1-8362-6fb56e261148" providerId="ADAL" clId="{0E272E06-0F7E-4C1B-A23F-8F84F65FD23C}"/>
    <pc:docChg chg="custSel modSld replTag delTag">
      <pc:chgData name="Petrowski, Sumika" userId="8949c354-f05e-42d1-8362-6fb56e261148" providerId="ADAL" clId="{0E272E06-0F7E-4C1B-A23F-8F84F65FD23C}" dt="2022-11-21T21:36:23.328" v="172" actId="20577"/>
      <pc:docMkLst>
        <pc:docMk/>
      </pc:docMkLst>
      <pc:sldChg chg="replTag delTag">
        <pc:chgData name="Petrowski, Sumika" userId="8949c354-f05e-42d1-8362-6fb56e261148" providerId="ADAL" clId="{0E272E06-0F7E-4C1B-A23F-8F84F65FD23C}" dt="2022-11-21T21:35:45.888" v="157"/>
        <pc:sldMkLst>
          <pc:docMk/>
          <pc:sldMk cId="2455157704" sldId="256"/>
        </pc:sldMkLst>
      </pc:sldChg>
      <pc:sldChg chg="replTag delTag modNotesTx">
        <pc:chgData name="Petrowski, Sumika" userId="8949c354-f05e-42d1-8362-6fb56e261148" providerId="ADAL" clId="{0E272E06-0F7E-4C1B-A23F-8F84F65FD23C}" dt="2022-11-21T20:06:40.400" v="27"/>
        <pc:sldMkLst>
          <pc:docMk/>
          <pc:sldMk cId="3829496787" sldId="259"/>
        </pc:sldMkLst>
      </pc:sldChg>
      <pc:sldChg chg="replTag delTag">
        <pc:chgData name="Petrowski, Sumika" userId="8949c354-f05e-42d1-8362-6fb56e261148" providerId="ADAL" clId="{0E272E06-0F7E-4C1B-A23F-8F84F65FD23C}" dt="2022-11-21T20:15:29.047" v="73"/>
        <pc:sldMkLst>
          <pc:docMk/>
          <pc:sldMk cId="2609302512" sldId="260"/>
        </pc:sldMkLst>
      </pc:sldChg>
      <pc:sldChg chg="replTag delTag">
        <pc:chgData name="Petrowski, Sumika" userId="8949c354-f05e-42d1-8362-6fb56e261148" providerId="ADAL" clId="{0E272E06-0F7E-4C1B-A23F-8F84F65FD23C}" dt="2022-11-21T21:35:46.543" v="159"/>
        <pc:sldMkLst>
          <pc:docMk/>
          <pc:sldMk cId="1502978403" sldId="261"/>
        </pc:sldMkLst>
      </pc:sldChg>
      <pc:sldChg chg="replTag delTag">
        <pc:chgData name="Petrowski, Sumika" userId="8949c354-f05e-42d1-8362-6fb56e261148" providerId="ADAL" clId="{0E272E06-0F7E-4C1B-A23F-8F84F65FD23C}" dt="2022-11-21T20:15:30.732" v="75"/>
        <pc:sldMkLst>
          <pc:docMk/>
          <pc:sldMk cId="2592275596" sldId="262"/>
        </pc:sldMkLst>
      </pc:sldChg>
      <pc:sldChg chg="replTag delTag">
        <pc:chgData name="Petrowski, Sumika" userId="8949c354-f05e-42d1-8362-6fb56e261148" providerId="ADAL" clId="{0E272E06-0F7E-4C1B-A23F-8F84F65FD23C}" dt="2022-11-21T20:14:33.871" v="69"/>
        <pc:sldMkLst>
          <pc:docMk/>
          <pc:sldMk cId="2693302162" sldId="263"/>
        </pc:sldMkLst>
      </pc:sldChg>
      <pc:sldChg chg="replTag delTag">
        <pc:chgData name="Petrowski, Sumika" userId="8949c354-f05e-42d1-8362-6fb56e261148" providerId="ADAL" clId="{0E272E06-0F7E-4C1B-A23F-8F84F65FD23C}" dt="2022-11-21T20:19:41.693" v="89"/>
        <pc:sldMkLst>
          <pc:docMk/>
          <pc:sldMk cId="4011597344" sldId="319"/>
        </pc:sldMkLst>
      </pc:sldChg>
      <pc:sldChg chg="replTag delTag">
        <pc:chgData name="Petrowski, Sumika" userId="8949c354-f05e-42d1-8362-6fb56e261148" providerId="ADAL" clId="{0E272E06-0F7E-4C1B-A23F-8F84F65FD23C}" dt="2022-11-21T20:45:41.134" v="109"/>
        <pc:sldMkLst>
          <pc:docMk/>
          <pc:sldMk cId="2215112319" sldId="336"/>
        </pc:sldMkLst>
      </pc:sldChg>
      <pc:sldChg chg="replTag delTag">
        <pc:chgData name="Petrowski, Sumika" userId="8949c354-f05e-42d1-8362-6fb56e261148" providerId="ADAL" clId="{0E272E06-0F7E-4C1B-A23F-8F84F65FD23C}" dt="2022-11-21T20:14:56.906" v="71"/>
        <pc:sldMkLst>
          <pc:docMk/>
          <pc:sldMk cId="4077012626" sldId="343"/>
        </pc:sldMkLst>
      </pc:sldChg>
      <pc:sldChg chg="replTag delTag">
        <pc:chgData name="Petrowski, Sumika" userId="8949c354-f05e-42d1-8362-6fb56e261148" providerId="ADAL" clId="{0E272E06-0F7E-4C1B-A23F-8F84F65FD23C}" dt="2022-11-21T20:19:36.498" v="81"/>
        <pc:sldMkLst>
          <pc:docMk/>
          <pc:sldMk cId="709222172" sldId="345"/>
        </pc:sldMkLst>
      </pc:sldChg>
      <pc:sldChg chg="replTag delTag">
        <pc:chgData name="Petrowski, Sumika" userId="8949c354-f05e-42d1-8362-6fb56e261148" providerId="ADAL" clId="{0E272E06-0F7E-4C1B-A23F-8F84F65FD23C}" dt="2022-11-21T20:19:43.033" v="93"/>
        <pc:sldMkLst>
          <pc:docMk/>
          <pc:sldMk cId="2566865671" sldId="346"/>
        </pc:sldMkLst>
      </pc:sldChg>
      <pc:sldChg chg="replTag delTag">
        <pc:chgData name="Petrowski, Sumika" userId="8949c354-f05e-42d1-8362-6fb56e261148" providerId="ADAL" clId="{0E272E06-0F7E-4C1B-A23F-8F84F65FD23C}" dt="2022-11-21T20:17:18.249" v="77"/>
        <pc:sldMkLst>
          <pc:docMk/>
          <pc:sldMk cId="415921319" sldId="347"/>
        </pc:sldMkLst>
      </pc:sldChg>
      <pc:sldChg chg="replTag delTag">
        <pc:chgData name="Petrowski, Sumika" userId="8949c354-f05e-42d1-8362-6fb56e261148" providerId="ADAL" clId="{0E272E06-0F7E-4C1B-A23F-8F84F65FD23C}" dt="2022-11-21T20:46:50.624" v="123"/>
        <pc:sldMkLst>
          <pc:docMk/>
          <pc:sldMk cId="1664249317" sldId="348"/>
        </pc:sldMkLst>
      </pc:sldChg>
      <pc:sldChg chg="replTag delTag">
        <pc:chgData name="Petrowski, Sumika" userId="8949c354-f05e-42d1-8362-6fb56e261148" providerId="ADAL" clId="{0E272E06-0F7E-4C1B-A23F-8F84F65FD23C}" dt="2022-11-21T20:46:00.359" v="115"/>
        <pc:sldMkLst>
          <pc:docMk/>
          <pc:sldMk cId="1418177324" sldId="349"/>
        </pc:sldMkLst>
      </pc:sldChg>
      <pc:sldChg chg="replTag delTag">
        <pc:chgData name="Petrowski, Sumika" userId="8949c354-f05e-42d1-8362-6fb56e261148" providerId="ADAL" clId="{0E272E06-0F7E-4C1B-A23F-8F84F65FD23C}" dt="2022-11-21T20:48:42.662" v="137"/>
        <pc:sldMkLst>
          <pc:docMk/>
          <pc:sldMk cId="3272201614" sldId="354"/>
        </pc:sldMkLst>
      </pc:sldChg>
      <pc:sldChg chg="replTag delTag">
        <pc:chgData name="Petrowski, Sumika" userId="8949c354-f05e-42d1-8362-6fb56e261148" providerId="ADAL" clId="{0E272E06-0F7E-4C1B-A23F-8F84F65FD23C}" dt="2022-11-21T20:19:40.612" v="85"/>
        <pc:sldMkLst>
          <pc:docMk/>
          <pc:sldMk cId="1197859959" sldId="355"/>
        </pc:sldMkLst>
      </pc:sldChg>
      <pc:sldChg chg="replTag delTag">
        <pc:chgData name="Petrowski, Sumika" userId="8949c354-f05e-42d1-8362-6fb56e261148" providerId="ADAL" clId="{0E272E06-0F7E-4C1B-A23F-8F84F65FD23C}" dt="2022-11-21T20:19:42.294" v="91"/>
        <pc:sldMkLst>
          <pc:docMk/>
          <pc:sldMk cId="2024792074" sldId="356"/>
        </pc:sldMkLst>
      </pc:sldChg>
      <pc:sldChg chg="replTag delTag">
        <pc:chgData name="Petrowski, Sumika" userId="8949c354-f05e-42d1-8362-6fb56e261148" providerId="ADAL" clId="{0E272E06-0F7E-4C1B-A23F-8F84F65FD23C}" dt="2022-11-21T20:19:43.819" v="95"/>
        <pc:sldMkLst>
          <pc:docMk/>
          <pc:sldMk cId="922317674" sldId="358"/>
        </pc:sldMkLst>
      </pc:sldChg>
      <pc:sldChg chg="replTag delTag">
        <pc:chgData name="Petrowski, Sumika" userId="8949c354-f05e-42d1-8362-6fb56e261148" providerId="ADAL" clId="{0E272E06-0F7E-4C1B-A23F-8F84F65FD23C}" dt="2022-11-21T20:19:45.603" v="97"/>
        <pc:sldMkLst>
          <pc:docMk/>
          <pc:sldMk cId="48277536" sldId="359"/>
        </pc:sldMkLst>
      </pc:sldChg>
      <pc:sldChg chg="replTag delTag">
        <pc:chgData name="Petrowski, Sumika" userId="8949c354-f05e-42d1-8362-6fb56e261148" providerId="ADAL" clId="{0E272E06-0F7E-4C1B-A23F-8F84F65FD23C}" dt="2022-11-21T20:20:14.421" v="99"/>
        <pc:sldMkLst>
          <pc:docMk/>
          <pc:sldMk cId="1355358938" sldId="360"/>
        </pc:sldMkLst>
      </pc:sldChg>
      <pc:sldChg chg="replTag delTag">
        <pc:chgData name="Petrowski, Sumika" userId="8949c354-f05e-42d1-8362-6fb56e261148" providerId="ADAL" clId="{0E272E06-0F7E-4C1B-A23F-8F84F65FD23C}" dt="2022-11-21T20:20:29.753" v="101"/>
        <pc:sldMkLst>
          <pc:docMk/>
          <pc:sldMk cId="572923848" sldId="361"/>
        </pc:sldMkLst>
      </pc:sldChg>
      <pc:sldChg chg="replTag delTag">
        <pc:chgData name="Petrowski, Sumika" userId="8949c354-f05e-42d1-8362-6fb56e261148" providerId="ADAL" clId="{0E272E06-0F7E-4C1B-A23F-8F84F65FD23C}" dt="2022-11-21T20:21:26.666" v="103"/>
        <pc:sldMkLst>
          <pc:docMk/>
          <pc:sldMk cId="1114506314" sldId="362"/>
        </pc:sldMkLst>
      </pc:sldChg>
      <pc:sldChg chg="replTag delTag">
        <pc:chgData name="Petrowski, Sumika" userId="8949c354-f05e-42d1-8362-6fb56e261148" providerId="ADAL" clId="{0E272E06-0F7E-4C1B-A23F-8F84F65FD23C}" dt="2022-11-21T20:46:50.608" v="121"/>
        <pc:sldMkLst>
          <pc:docMk/>
          <pc:sldMk cId="1905325721" sldId="365"/>
        </pc:sldMkLst>
      </pc:sldChg>
      <pc:sldChg chg="replTag delTag">
        <pc:chgData name="Petrowski, Sumika" userId="8949c354-f05e-42d1-8362-6fb56e261148" providerId="ADAL" clId="{0E272E06-0F7E-4C1B-A23F-8F84F65FD23C}" dt="2022-11-21T20:45:45.928" v="111"/>
        <pc:sldMkLst>
          <pc:docMk/>
          <pc:sldMk cId="3796579195" sldId="366"/>
        </pc:sldMkLst>
      </pc:sldChg>
      <pc:sldChg chg="replTag delTag">
        <pc:chgData name="Petrowski, Sumika" userId="8949c354-f05e-42d1-8362-6fb56e261148" providerId="ADAL" clId="{0E272E06-0F7E-4C1B-A23F-8F84F65FD23C}" dt="2022-11-21T20:47:24.212" v="129"/>
        <pc:sldMkLst>
          <pc:docMk/>
          <pc:sldMk cId="414326258" sldId="367"/>
        </pc:sldMkLst>
      </pc:sldChg>
      <pc:sldChg chg="replTag delTag">
        <pc:chgData name="Petrowski, Sumika" userId="8949c354-f05e-42d1-8362-6fb56e261148" providerId="ADAL" clId="{0E272E06-0F7E-4C1B-A23F-8F84F65FD23C}" dt="2022-11-21T20:48:06.666" v="135"/>
        <pc:sldMkLst>
          <pc:docMk/>
          <pc:sldMk cId="1511393248" sldId="368"/>
        </pc:sldMkLst>
      </pc:sldChg>
      <pc:sldChg chg="replTag delTag">
        <pc:chgData name="Petrowski, Sumika" userId="8949c354-f05e-42d1-8362-6fb56e261148" providerId="ADAL" clId="{0E272E06-0F7E-4C1B-A23F-8F84F65FD23C}" dt="2022-11-21T20:49:19.185" v="141"/>
        <pc:sldMkLst>
          <pc:docMk/>
          <pc:sldMk cId="2289831075" sldId="369"/>
        </pc:sldMkLst>
      </pc:sldChg>
      <pc:sldChg chg="replTag delTag modNotesTx">
        <pc:chgData name="Petrowski, Sumika" userId="8949c354-f05e-42d1-8362-6fb56e261148" providerId="ADAL" clId="{0E272E06-0F7E-4C1B-A23F-8F84F65FD23C}" dt="2022-11-21T20:14:30.816" v="65"/>
        <pc:sldMkLst>
          <pc:docMk/>
          <pc:sldMk cId="138591148" sldId="384"/>
        </pc:sldMkLst>
      </pc:sldChg>
      <pc:sldChg chg="replTag delTag">
        <pc:chgData name="Petrowski, Sumika" userId="8949c354-f05e-42d1-8362-6fb56e261148" providerId="ADAL" clId="{0E272E06-0F7E-4C1B-A23F-8F84F65FD23C}" dt="2022-11-21T20:48:43.433" v="139"/>
        <pc:sldMkLst>
          <pc:docMk/>
          <pc:sldMk cId="457326126" sldId="387"/>
        </pc:sldMkLst>
      </pc:sldChg>
      <pc:sldChg chg="replTag delTag">
        <pc:chgData name="Petrowski, Sumika" userId="8949c354-f05e-42d1-8362-6fb56e261148" providerId="ADAL" clId="{0E272E06-0F7E-4C1B-A23F-8F84F65FD23C}" dt="2022-11-21T20:50:23.010" v="149"/>
        <pc:sldMkLst>
          <pc:docMk/>
          <pc:sldMk cId="1813494701" sldId="388"/>
        </pc:sldMkLst>
      </pc:sldChg>
      <pc:sldChg chg="replTag delTag">
        <pc:chgData name="Petrowski, Sumika" userId="8949c354-f05e-42d1-8362-6fb56e261148" providerId="ADAL" clId="{0E272E06-0F7E-4C1B-A23F-8F84F65FD23C}" dt="2022-11-21T20:49:20.545" v="143"/>
        <pc:sldMkLst>
          <pc:docMk/>
          <pc:sldMk cId="2556089361" sldId="389"/>
        </pc:sldMkLst>
      </pc:sldChg>
      <pc:sldChg chg="replTag delTag">
        <pc:chgData name="Petrowski, Sumika" userId="8949c354-f05e-42d1-8362-6fb56e261148" providerId="ADAL" clId="{0E272E06-0F7E-4C1B-A23F-8F84F65FD23C}" dt="2022-11-21T21:35:42.980" v="155"/>
        <pc:sldMkLst>
          <pc:docMk/>
          <pc:sldMk cId="775336201" sldId="390"/>
        </pc:sldMkLst>
      </pc:sldChg>
      <pc:sldChg chg="replTag delTag">
        <pc:chgData name="Petrowski, Sumika" userId="8949c354-f05e-42d1-8362-6fb56e261148" providerId="ADAL" clId="{0E272E06-0F7E-4C1B-A23F-8F84F65FD23C}" dt="2022-11-21T20:50:24.448" v="151"/>
        <pc:sldMkLst>
          <pc:docMk/>
          <pc:sldMk cId="2990742623" sldId="391"/>
        </pc:sldMkLst>
      </pc:sldChg>
      <pc:sldChg chg="replTag delTag">
        <pc:chgData name="Petrowski, Sumika" userId="8949c354-f05e-42d1-8362-6fb56e261148" providerId="ADAL" clId="{0E272E06-0F7E-4C1B-A23F-8F84F65FD23C}" dt="2022-11-21T20:47:44.565" v="131"/>
        <pc:sldMkLst>
          <pc:docMk/>
          <pc:sldMk cId="3952584918" sldId="393"/>
        </pc:sldMkLst>
      </pc:sldChg>
      <pc:sldChg chg="replTag delTag">
        <pc:chgData name="Petrowski, Sumika" userId="8949c354-f05e-42d1-8362-6fb56e261148" providerId="ADAL" clId="{0E272E06-0F7E-4C1B-A23F-8F84F65FD23C}" dt="2022-11-21T20:17:38.389" v="79"/>
        <pc:sldMkLst>
          <pc:docMk/>
          <pc:sldMk cId="1208043435" sldId="394"/>
        </pc:sldMkLst>
      </pc:sldChg>
      <pc:sldChg chg="replTag delTag">
        <pc:chgData name="Petrowski, Sumika" userId="8949c354-f05e-42d1-8362-6fb56e261148" providerId="ADAL" clId="{0E272E06-0F7E-4C1B-A23F-8F84F65FD23C}" dt="2022-11-21T20:19:37.377" v="83"/>
        <pc:sldMkLst>
          <pc:docMk/>
          <pc:sldMk cId="2925450500" sldId="395"/>
        </pc:sldMkLst>
      </pc:sldChg>
      <pc:sldChg chg="replTag delTag">
        <pc:chgData name="Petrowski, Sumika" userId="8949c354-f05e-42d1-8362-6fb56e261148" providerId="ADAL" clId="{0E272E06-0F7E-4C1B-A23F-8F84F65FD23C}" dt="2022-11-21T20:19:41.107" v="87"/>
        <pc:sldMkLst>
          <pc:docMk/>
          <pc:sldMk cId="4209968060" sldId="397"/>
        </pc:sldMkLst>
      </pc:sldChg>
      <pc:sldChg chg="replTag delTag">
        <pc:chgData name="Petrowski, Sumika" userId="8949c354-f05e-42d1-8362-6fb56e261148" providerId="ADAL" clId="{0E272E06-0F7E-4C1B-A23F-8F84F65FD23C}" dt="2022-11-21T20:49:43.597" v="145"/>
        <pc:sldMkLst>
          <pc:docMk/>
          <pc:sldMk cId="1748801320" sldId="399"/>
        </pc:sldMkLst>
      </pc:sldChg>
      <pc:sldChg chg="replTag delTag">
        <pc:chgData name="Petrowski, Sumika" userId="8949c354-f05e-42d1-8362-6fb56e261148" providerId="ADAL" clId="{0E272E06-0F7E-4C1B-A23F-8F84F65FD23C}" dt="2022-11-21T20:14:30.832" v="67"/>
        <pc:sldMkLst>
          <pc:docMk/>
          <pc:sldMk cId="4017186373" sldId="400"/>
        </pc:sldMkLst>
      </pc:sldChg>
      <pc:sldChg chg="replTag delTag">
        <pc:chgData name="Petrowski, Sumika" userId="8949c354-f05e-42d1-8362-6fb56e261148" providerId="ADAL" clId="{0E272E06-0F7E-4C1B-A23F-8F84F65FD23C}" dt="2022-11-21T20:50:22.371" v="147"/>
        <pc:sldMkLst>
          <pc:docMk/>
          <pc:sldMk cId="3398942534" sldId="402"/>
        </pc:sldMkLst>
      </pc:sldChg>
      <pc:sldChg chg="replTag delTag modNotesTx">
        <pc:chgData name="Petrowski, Sumika" userId="8949c354-f05e-42d1-8362-6fb56e261148" providerId="ADAL" clId="{0E272E06-0F7E-4C1B-A23F-8F84F65FD23C}" dt="2022-11-21T21:36:23.328" v="172" actId="20577"/>
        <pc:sldMkLst>
          <pc:docMk/>
          <pc:sldMk cId="2248913068" sldId="403"/>
        </pc:sldMkLst>
      </pc:sldChg>
      <pc:sldChg chg="replTag delTag">
        <pc:chgData name="Petrowski, Sumika" userId="8949c354-f05e-42d1-8362-6fb56e261148" providerId="ADAL" clId="{0E272E06-0F7E-4C1B-A23F-8F84F65FD23C}" dt="2022-11-21T20:27:40.648" v="105"/>
        <pc:sldMkLst>
          <pc:docMk/>
          <pc:sldMk cId="2461776668" sldId="404"/>
        </pc:sldMkLst>
      </pc:sldChg>
      <pc:sldChg chg="replTag delTag">
        <pc:chgData name="Petrowski, Sumika" userId="8949c354-f05e-42d1-8362-6fb56e261148" providerId="ADAL" clId="{0E272E06-0F7E-4C1B-A23F-8F84F65FD23C}" dt="2022-11-21T20:47:57.244" v="133"/>
        <pc:sldMkLst>
          <pc:docMk/>
          <pc:sldMk cId="2803007522" sldId="407"/>
        </pc:sldMkLst>
      </pc:sldChg>
    </pc:docChg>
  </pc:docChgLst>
  <pc:docChgLst>
    <pc:chgData name="Christensen, Patricia" userId="cdd487e9-5830-4e9f-b124-69614a79fece" providerId="ADAL" clId="{52F435E7-AD0C-4EAD-ADB7-B27DE63B2203}"/>
    <pc:docChg chg="custSel modSld">
      <pc:chgData name="Christensen, Patricia" userId="cdd487e9-5830-4e9f-b124-69614a79fece" providerId="ADAL" clId="{52F435E7-AD0C-4EAD-ADB7-B27DE63B2203}" dt="2022-10-25T18:54:23.951" v="1907" actId="6549"/>
      <pc:docMkLst>
        <pc:docMk/>
      </pc:docMkLst>
      <pc:sldChg chg="modNotesTx">
        <pc:chgData name="Christensen, Patricia" userId="cdd487e9-5830-4e9f-b124-69614a79fece" providerId="ADAL" clId="{52F435E7-AD0C-4EAD-ADB7-B27DE63B2203}" dt="2022-10-25T17:02:48.399" v="315"/>
        <pc:sldMkLst>
          <pc:docMk/>
          <pc:sldMk cId="3829496787" sldId="259"/>
        </pc:sldMkLst>
      </pc:sldChg>
      <pc:sldChg chg="modNotesTx">
        <pc:chgData name="Christensen, Patricia" userId="cdd487e9-5830-4e9f-b124-69614a79fece" providerId="ADAL" clId="{52F435E7-AD0C-4EAD-ADB7-B27DE63B2203}" dt="2022-10-25T17:45:37.667" v="1501" actId="20577"/>
        <pc:sldMkLst>
          <pc:docMk/>
          <pc:sldMk cId="0" sldId="265"/>
        </pc:sldMkLst>
      </pc:sldChg>
      <pc:sldChg chg="modNotesTx">
        <pc:chgData name="Christensen, Patricia" userId="cdd487e9-5830-4e9f-b124-69614a79fece" providerId="ADAL" clId="{52F435E7-AD0C-4EAD-ADB7-B27DE63B2203}" dt="2022-10-25T17:58:14.521" v="1734" actId="6549"/>
        <pc:sldMkLst>
          <pc:docMk/>
          <pc:sldMk cId="0" sldId="267"/>
        </pc:sldMkLst>
      </pc:sldChg>
      <pc:sldChg chg="modNotesTx">
        <pc:chgData name="Christensen, Patricia" userId="cdd487e9-5830-4e9f-b124-69614a79fece" providerId="ADAL" clId="{52F435E7-AD0C-4EAD-ADB7-B27DE63B2203}" dt="2022-10-25T17:16:51.302" v="590" actId="6549"/>
        <pc:sldMkLst>
          <pc:docMk/>
          <pc:sldMk cId="709222172" sldId="345"/>
        </pc:sldMkLst>
      </pc:sldChg>
      <pc:sldChg chg="modNotesTx">
        <pc:chgData name="Christensen, Patricia" userId="cdd487e9-5830-4e9f-b124-69614a79fece" providerId="ADAL" clId="{52F435E7-AD0C-4EAD-ADB7-B27DE63B2203}" dt="2022-10-25T17:25:51.947" v="592" actId="13926"/>
        <pc:sldMkLst>
          <pc:docMk/>
          <pc:sldMk cId="572923848" sldId="361"/>
        </pc:sldMkLst>
      </pc:sldChg>
      <pc:sldChg chg="modNotesTx">
        <pc:chgData name="Christensen, Patricia" userId="cdd487e9-5830-4e9f-b124-69614a79fece" providerId="ADAL" clId="{52F435E7-AD0C-4EAD-ADB7-B27DE63B2203}" dt="2022-10-25T17:40:19.791" v="1112" actId="20577"/>
        <pc:sldMkLst>
          <pc:docMk/>
          <pc:sldMk cId="1114506314" sldId="362"/>
        </pc:sldMkLst>
      </pc:sldChg>
      <pc:sldChg chg="modNotesTx">
        <pc:chgData name="Christensen, Patricia" userId="cdd487e9-5830-4e9f-b124-69614a79fece" providerId="ADAL" clId="{52F435E7-AD0C-4EAD-ADB7-B27DE63B2203}" dt="2022-10-25T18:54:23.951" v="1907" actId="6549"/>
        <pc:sldMkLst>
          <pc:docMk/>
          <pc:sldMk cId="414326258" sldId="367"/>
        </pc:sldMkLst>
      </pc:sldChg>
      <pc:sldChg chg="addCm">
        <pc:chgData name="Christensen, Patricia" userId="cdd487e9-5830-4e9f-b124-69614a79fece" providerId="ADAL" clId="{52F435E7-AD0C-4EAD-ADB7-B27DE63B2203}" dt="2022-10-25T16:59:31.854" v="0"/>
        <pc:sldMkLst>
          <pc:docMk/>
          <pc:sldMk cId="138591148" sldId="384"/>
        </pc:sldMkLst>
      </pc:sldChg>
      <pc:sldChg chg="modNotesTx">
        <pc:chgData name="Christensen, Patricia" userId="cdd487e9-5830-4e9f-b124-69614a79fece" providerId="ADAL" clId="{52F435E7-AD0C-4EAD-ADB7-B27DE63B2203}" dt="2022-10-25T17:15:58.850" v="589" actId="20577"/>
        <pc:sldMkLst>
          <pc:docMk/>
          <pc:sldMk cId="2925450500" sldId="395"/>
        </pc:sldMkLst>
      </pc:sldChg>
    </pc:docChg>
  </pc:docChgLst>
  <pc:docChgLst>
    <pc:chgData name="Holohan, Colleen" userId="d57a8aad-9a14-4994-a262-e6bc4302d099" providerId="ADAL" clId="{D9BD3BEB-7546-4F43-BBBF-FA718E5BD75B}"/>
    <pc:docChg chg="undo custSel addSld delSld modSld sldOrd delSection modSection replTag delTag">
      <pc:chgData name="Holohan, Colleen" userId="d57a8aad-9a14-4994-a262-e6bc4302d099" providerId="ADAL" clId="{D9BD3BEB-7546-4F43-BBBF-FA718E5BD75B}" dt="2022-11-16T12:49:25.190" v="7575"/>
      <pc:docMkLst>
        <pc:docMk/>
      </pc:docMkLst>
      <pc:sldChg chg="modSp mod replTag delTag addCm delCm modNotesTx">
        <pc:chgData name="Holohan, Colleen" userId="d57a8aad-9a14-4994-a262-e6bc4302d099" providerId="ADAL" clId="{D9BD3BEB-7546-4F43-BBBF-FA718E5BD75B}" dt="2022-11-16T12:19:25.523" v="6785" actId="20577"/>
        <pc:sldMkLst>
          <pc:docMk/>
          <pc:sldMk cId="2455157704" sldId="256"/>
        </pc:sldMkLst>
        <pc:spChg chg="mod">
          <ac:chgData name="Holohan, Colleen" userId="d57a8aad-9a14-4994-a262-e6bc4302d099" providerId="ADAL" clId="{D9BD3BEB-7546-4F43-BBBF-FA718E5BD75B}" dt="2022-11-16T12:19:13.212" v="6768" actId="20577"/>
          <ac:spMkLst>
            <pc:docMk/>
            <pc:sldMk cId="2455157704" sldId="256"/>
            <ac:spMk id="2" creationId="{A24AC58D-6E77-435E-87BE-D1B6B349DA4D}"/>
          </ac:spMkLst>
        </pc:spChg>
      </pc:sldChg>
      <pc:sldChg chg="modSp mod replTag delTag">
        <pc:chgData name="Holohan, Colleen" userId="d57a8aad-9a14-4994-a262-e6bc4302d099" providerId="ADAL" clId="{D9BD3BEB-7546-4F43-BBBF-FA718E5BD75B}" dt="2022-11-16T12:18:15.949" v="6714" actId="20577"/>
        <pc:sldMkLst>
          <pc:docMk/>
          <pc:sldMk cId="3829496787" sldId="259"/>
        </pc:sldMkLst>
        <pc:spChg chg="mod">
          <ac:chgData name="Holohan, Colleen" userId="d57a8aad-9a14-4994-a262-e6bc4302d099" providerId="ADAL" clId="{D9BD3BEB-7546-4F43-BBBF-FA718E5BD75B}" dt="2022-11-16T12:18:15.949" v="6714" actId="20577"/>
          <ac:spMkLst>
            <pc:docMk/>
            <pc:sldMk cId="3829496787" sldId="259"/>
            <ac:spMk id="3" creationId="{3A6A50DE-9B98-43C0-AF7E-8B4172DDB7DD}"/>
          </ac:spMkLst>
        </pc:spChg>
      </pc:sldChg>
      <pc:sldChg chg="replTag delTag">
        <pc:chgData name="Holohan, Colleen" userId="d57a8aad-9a14-4994-a262-e6bc4302d099" providerId="ADAL" clId="{D9BD3BEB-7546-4F43-BBBF-FA718E5BD75B}" dt="2022-11-16T12:23:33.240" v="6893"/>
        <pc:sldMkLst>
          <pc:docMk/>
          <pc:sldMk cId="2609302512" sldId="260"/>
        </pc:sldMkLst>
      </pc:sldChg>
      <pc:sldChg chg="modSp mod replTag delTag modNotesTx">
        <pc:chgData name="Holohan, Colleen" userId="d57a8aad-9a14-4994-a262-e6bc4302d099" providerId="ADAL" clId="{D9BD3BEB-7546-4F43-BBBF-FA718E5BD75B}" dt="2022-11-16T12:49:11.008" v="7562"/>
        <pc:sldMkLst>
          <pc:docMk/>
          <pc:sldMk cId="1502978403" sldId="261"/>
        </pc:sldMkLst>
        <pc:spChg chg="mod">
          <ac:chgData name="Holohan, Colleen" userId="d57a8aad-9a14-4994-a262-e6bc4302d099" providerId="ADAL" clId="{D9BD3BEB-7546-4F43-BBBF-FA718E5BD75B}" dt="2022-11-16T12:21:41.801" v="6795" actId="5793"/>
          <ac:spMkLst>
            <pc:docMk/>
            <pc:sldMk cId="1502978403" sldId="261"/>
            <ac:spMk id="8" creationId="{2DBDFDF4-AA11-4AE6-A31D-393A5C5C3D7A}"/>
          </ac:spMkLst>
        </pc:spChg>
      </pc:sldChg>
      <pc:sldChg chg="modSp replTag delTag addCm delCm modCm modNotesTx">
        <pc:chgData name="Holohan, Colleen" userId="d57a8aad-9a14-4994-a262-e6bc4302d099" providerId="ADAL" clId="{D9BD3BEB-7546-4F43-BBBF-FA718E5BD75B}" dt="2022-11-16T12:31:23.112" v="6900"/>
        <pc:sldMkLst>
          <pc:docMk/>
          <pc:sldMk cId="2592275596" sldId="262"/>
        </pc:sldMkLst>
        <pc:graphicFrameChg chg="mod">
          <ac:chgData name="Holohan, Colleen" userId="d57a8aad-9a14-4994-a262-e6bc4302d099" providerId="ADAL" clId="{D9BD3BEB-7546-4F43-BBBF-FA718E5BD75B}" dt="2022-11-08T13:08:46.908" v="2024" actId="255"/>
          <ac:graphicFrameMkLst>
            <pc:docMk/>
            <pc:sldMk cId="2592275596" sldId="262"/>
            <ac:graphicFrameMk id="9" creationId="{60FFF38D-68B2-4D71-86E6-2307A7260D5B}"/>
          </ac:graphicFrameMkLst>
        </pc:graphicFrameChg>
      </pc:sldChg>
      <pc:sldChg chg="replTag delTag">
        <pc:chgData name="Holohan, Colleen" userId="d57a8aad-9a14-4994-a262-e6bc4302d099" providerId="ADAL" clId="{D9BD3BEB-7546-4F43-BBBF-FA718E5BD75B}" dt="2022-11-16T12:23:08.510" v="6883"/>
        <pc:sldMkLst>
          <pc:docMk/>
          <pc:sldMk cId="2693302162" sldId="263"/>
        </pc:sldMkLst>
      </pc:sldChg>
      <pc:sldChg chg="replTag delTag">
        <pc:chgData name="Holohan, Colleen" userId="d57a8aad-9a14-4994-a262-e6bc4302d099" providerId="ADAL" clId="{D9BD3BEB-7546-4F43-BBBF-FA718E5BD75B}" dt="2022-11-16T12:39:53.894" v="7026"/>
        <pc:sldMkLst>
          <pc:docMk/>
          <pc:sldMk cId="0" sldId="265"/>
        </pc:sldMkLst>
      </pc:sldChg>
      <pc:sldChg chg="replTag delTag delCm modNotesTx">
        <pc:chgData name="Holohan, Colleen" userId="d57a8aad-9a14-4994-a262-e6bc4302d099" providerId="ADAL" clId="{D9BD3BEB-7546-4F43-BBBF-FA718E5BD75B}" dt="2022-11-16T12:40:08.150" v="7030"/>
        <pc:sldMkLst>
          <pc:docMk/>
          <pc:sldMk cId="0" sldId="267"/>
        </pc:sldMkLst>
      </pc:sldChg>
      <pc:sldChg chg="replTag delTag addCm delCm">
        <pc:chgData name="Holohan, Colleen" userId="d57a8aad-9a14-4994-a262-e6bc4302d099" providerId="ADAL" clId="{D9BD3BEB-7546-4F43-BBBF-FA718E5BD75B}" dt="2022-11-16T12:33:19.664" v="6923"/>
        <pc:sldMkLst>
          <pc:docMk/>
          <pc:sldMk cId="4011597344" sldId="319"/>
        </pc:sldMkLst>
      </pc:sldChg>
      <pc:sldChg chg="modSp mod replTag delTag addCm delCm modNotesTx">
        <pc:chgData name="Holohan, Colleen" userId="d57a8aad-9a14-4994-a262-e6bc4302d099" providerId="ADAL" clId="{D9BD3BEB-7546-4F43-BBBF-FA718E5BD75B}" dt="2022-11-16T12:43:02.812" v="7130"/>
        <pc:sldMkLst>
          <pc:docMk/>
          <pc:sldMk cId="2842516732" sldId="327"/>
        </pc:sldMkLst>
        <pc:spChg chg="mod">
          <ac:chgData name="Holohan, Colleen" userId="d57a8aad-9a14-4994-a262-e6bc4302d099" providerId="ADAL" clId="{D9BD3BEB-7546-4F43-BBBF-FA718E5BD75B}" dt="2022-09-27T15:11:52.459" v="1465" actId="207"/>
          <ac:spMkLst>
            <pc:docMk/>
            <pc:sldMk cId="2842516732" sldId="327"/>
            <ac:spMk id="12" creationId="{8045AD84-99F0-4E1B-B3DB-FEADEEE9ED30}"/>
          </ac:spMkLst>
        </pc:spChg>
      </pc:sldChg>
      <pc:sldChg chg="delSp modSp mod replTag delTag addCm delCm modNotesTx">
        <pc:chgData name="Holohan, Colleen" userId="d57a8aad-9a14-4994-a262-e6bc4302d099" providerId="ADAL" clId="{D9BD3BEB-7546-4F43-BBBF-FA718E5BD75B}" dt="2022-11-16T12:39:33.476" v="7019"/>
        <pc:sldMkLst>
          <pc:docMk/>
          <pc:sldMk cId="2215112319" sldId="336"/>
        </pc:sldMkLst>
        <pc:spChg chg="mod">
          <ac:chgData name="Holohan, Colleen" userId="d57a8aad-9a14-4994-a262-e6bc4302d099" providerId="ADAL" clId="{D9BD3BEB-7546-4F43-BBBF-FA718E5BD75B}" dt="2022-11-08T13:25:06.787" v="2365" actId="20577"/>
          <ac:spMkLst>
            <pc:docMk/>
            <pc:sldMk cId="2215112319" sldId="336"/>
            <ac:spMk id="2" creationId="{00000000-0000-0000-0000-000000000000}"/>
          </ac:spMkLst>
        </pc:spChg>
        <pc:spChg chg="mod">
          <ac:chgData name="Holohan, Colleen" userId="d57a8aad-9a14-4994-a262-e6bc4302d099" providerId="ADAL" clId="{D9BD3BEB-7546-4F43-BBBF-FA718E5BD75B}" dt="2022-11-16T12:39:18.520" v="7011" actId="1076"/>
          <ac:spMkLst>
            <pc:docMk/>
            <pc:sldMk cId="2215112319" sldId="336"/>
            <ac:spMk id="6" creationId="{212BF42D-0505-49F7-B5F0-D9BC404D2752}"/>
          </ac:spMkLst>
        </pc:spChg>
        <pc:spChg chg="del">
          <ac:chgData name="Holohan, Colleen" userId="d57a8aad-9a14-4994-a262-e6bc4302d099" providerId="ADAL" clId="{D9BD3BEB-7546-4F43-BBBF-FA718E5BD75B}" dt="2022-11-08T13:24:43.938" v="2322" actId="478"/>
          <ac:spMkLst>
            <pc:docMk/>
            <pc:sldMk cId="2215112319" sldId="336"/>
            <ac:spMk id="8" creationId="{862B97E3-4923-49D1-90DB-CFDE3DFB7D4A}"/>
          </ac:spMkLst>
        </pc:spChg>
        <pc:spChg chg="del mod">
          <ac:chgData name="Holohan, Colleen" userId="d57a8aad-9a14-4994-a262-e6bc4302d099" providerId="ADAL" clId="{D9BD3BEB-7546-4F43-BBBF-FA718E5BD75B}" dt="2022-11-16T12:39:02.783" v="7008" actId="478"/>
          <ac:spMkLst>
            <pc:docMk/>
            <pc:sldMk cId="2215112319" sldId="336"/>
            <ac:spMk id="9" creationId="{527B6657-FC55-4359-93F3-FE910FF6B038}"/>
          </ac:spMkLst>
        </pc:spChg>
      </pc:sldChg>
      <pc:sldChg chg="replTag delTag">
        <pc:chgData name="Holohan, Colleen" userId="d57a8aad-9a14-4994-a262-e6bc4302d099" providerId="ADAL" clId="{D9BD3BEB-7546-4F43-BBBF-FA718E5BD75B}" dt="2022-11-16T12:39:58.418" v="7028"/>
        <pc:sldMkLst>
          <pc:docMk/>
          <pc:sldMk cId="2309127246" sldId="340"/>
        </pc:sldMkLst>
      </pc:sldChg>
      <pc:sldChg chg="replTag delTag modNotesTx">
        <pc:chgData name="Holohan, Colleen" userId="d57a8aad-9a14-4994-a262-e6bc4302d099" providerId="ADAL" clId="{D9BD3BEB-7546-4F43-BBBF-FA718E5BD75B}" dt="2022-11-16T12:23:31.128" v="6891"/>
        <pc:sldMkLst>
          <pc:docMk/>
          <pc:sldMk cId="4077012626" sldId="343"/>
        </pc:sldMkLst>
      </pc:sldChg>
      <pc:sldChg chg="modSp mod replTag delTag modNotesTx">
        <pc:chgData name="Holohan, Colleen" userId="d57a8aad-9a14-4994-a262-e6bc4302d099" providerId="ADAL" clId="{D9BD3BEB-7546-4F43-BBBF-FA718E5BD75B}" dt="2022-11-16T12:32:43.954" v="6914"/>
        <pc:sldMkLst>
          <pc:docMk/>
          <pc:sldMk cId="709222172" sldId="345"/>
        </pc:sldMkLst>
        <pc:spChg chg="mod">
          <ac:chgData name="Holohan, Colleen" userId="d57a8aad-9a14-4994-a262-e6bc4302d099" providerId="ADAL" clId="{D9BD3BEB-7546-4F43-BBBF-FA718E5BD75B}" dt="2022-09-27T16:31:17.894" v="1654" actId="20577"/>
          <ac:spMkLst>
            <pc:docMk/>
            <pc:sldMk cId="709222172" sldId="345"/>
            <ac:spMk id="4" creationId="{54EFDE69-9ABE-4DB5-8B12-639FAD779FC9}"/>
          </ac:spMkLst>
        </pc:spChg>
      </pc:sldChg>
      <pc:sldChg chg="replTag delTag">
        <pc:chgData name="Holohan, Colleen" userId="d57a8aad-9a14-4994-a262-e6bc4302d099" providerId="ADAL" clId="{D9BD3BEB-7546-4F43-BBBF-FA718E5BD75B}" dt="2022-11-16T12:34:22.640" v="6927"/>
        <pc:sldMkLst>
          <pc:docMk/>
          <pc:sldMk cId="2566865671" sldId="346"/>
        </pc:sldMkLst>
      </pc:sldChg>
      <pc:sldChg chg="modSp mod replTag delTag">
        <pc:chgData name="Holohan, Colleen" userId="d57a8aad-9a14-4994-a262-e6bc4302d099" providerId="ADAL" clId="{D9BD3BEB-7546-4F43-BBBF-FA718E5BD75B}" dt="2022-11-16T12:32:34.776" v="6910"/>
        <pc:sldMkLst>
          <pc:docMk/>
          <pc:sldMk cId="415921319" sldId="347"/>
        </pc:sldMkLst>
        <pc:spChg chg="mod">
          <ac:chgData name="Holohan, Colleen" userId="d57a8aad-9a14-4994-a262-e6bc4302d099" providerId="ADAL" clId="{D9BD3BEB-7546-4F43-BBBF-FA718E5BD75B}" dt="2022-11-16T12:32:34.154" v="6908" actId="1076"/>
          <ac:spMkLst>
            <pc:docMk/>
            <pc:sldMk cId="415921319" sldId="347"/>
            <ac:spMk id="16" creationId="{47C4A1A3-AE58-4C1D-AFB9-D425C82C2970}"/>
          </ac:spMkLst>
        </pc:spChg>
      </pc:sldChg>
      <pc:sldChg chg="replTag delTag addCm delCm modCm">
        <pc:chgData name="Holohan, Colleen" userId="d57a8aad-9a14-4994-a262-e6bc4302d099" providerId="ADAL" clId="{D9BD3BEB-7546-4F43-BBBF-FA718E5BD75B}" dt="2022-11-16T12:49:25.190" v="7575"/>
        <pc:sldMkLst>
          <pc:docMk/>
          <pc:sldMk cId="1664249317" sldId="348"/>
        </pc:sldMkLst>
      </pc:sldChg>
      <pc:sldChg chg="replTag delTag">
        <pc:chgData name="Holohan, Colleen" userId="d57a8aad-9a14-4994-a262-e6bc4302d099" providerId="ADAL" clId="{D9BD3BEB-7546-4F43-BBBF-FA718E5BD75B}" dt="2022-11-16T12:46:18.140" v="7150"/>
        <pc:sldMkLst>
          <pc:docMk/>
          <pc:sldMk cId="1418177324" sldId="349"/>
        </pc:sldMkLst>
      </pc:sldChg>
      <pc:sldChg chg="replTag delTag">
        <pc:chgData name="Holohan, Colleen" userId="d57a8aad-9a14-4994-a262-e6bc4302d099" providerId="ADAL" clId="{D9BD3BEB-7546-4F43-BBBF-FA718E5BD75B}" dt="2022-11-08T15:56:33.415" v="5428"/>
        <pc:sldMkLst>
          <pc:docMk/>
          <pc:sldMk cId="3272201614" sldId="354"/>
        </pc:sldMkLst>
      </pc:sldChg>
      <pc:sldChg chg="modSp mod replTag delTag modNotesTx">
        <pc:chgData name="Holohan, Colleen" userId="d57a8aad-9a14-4994-a262-e6bc4302d099" providerId="ADAL" clId="{D9BD3BEB-7546-4F43-BBBF-FA718E5BD75B}" dt="2022-11-16T12:33:00.777" v="6918"/>
        <pc:sldMkLst>
          <pc:docMk/>
          <pc:sldMk cId="1197859959" sldId="355"/>
        </pc:sldMkLst>
        <pc:spChg chg="mod">
          <ac:chgData name="Holohan, Colleen" userId="d57a8aad-9a14-4994-a262-e6bc4302d099" providerId="ADAL" clId="{D9BD3BEB-7546-4F43-BBBF-FA718E5BD75B}" dt="2022-11-08T13:17:09.664" v="2209" actId="5793"/>
          <ac:spMkLst>
            <pc:docMk/>
            <pc:sldMk cId="1197859959" sldId="355"/>
            <ac:spMk id="7" creationId="{8C60541F-5BA5-4834-843C-0F1AB8725A01}"/>
          </ac:spMkLst>
        </pc:spChg>
      </pc:sldChg>
      <pc:sldChg chg="replTag delTag">
        <pc:chgData name="Holohan, Colleen" userId="d57a8aad-9a14-4994-a262-e6bc4302d099" providerId="ADAL" clId="{D9BD3BEB-7546-4F43-BBBF-FA718E5BD75B}" dt="2022-11-16T12:33:32.660" v="6925"/>
        <pc:sldMkLst>
          <pc:docMk/>
          <pc:sldMk cId="2024792074" sldId="356"/>
        </pc:sldMkLst>
      </pc:sldChg>
      <pc:sldChg chg="modSp mod replTag delTag modNotesTx">
        <pc:chgData name="Holohan, Colleen" userId="d57a8aad-9a14-4994-a262-e6bc4302d099" providerId="ADAL" clId="{D9BD3BEB-7546-4F43-BBBF-FA718E5BD75B}" dt="2022-11-16T12:36:09.432" v="6963"/>
        <pc:sldMkLst>
          <pc:docMk/>
          <pc:sldMk cId="922317674" sldId="358"/>
        </pc:sldMkLst>
        <pc:spChg chg="mod">
          <ac:chgData name="Holohan, Colleen" userId="d57a8aad-9a14-4994-a262-e6bc4302d099" providerId="ADAL" clId="{D9BD3BEB-7546-4F43-BBBF-FA718E5BD75B}" dt="2022-11-16T12:35:23.117" v="6952" actId="27636"/>
          <ac:spMkLst>
            <pc:docMk/>
            <pc:sldMk cId="922317674" sldId="358"/>
            <ac:spMk id="3" creationId="{D2288F2A-3865-444E-BB05-AC4826CA9F60}"/>
          </ac:spMkLst>
        </pc:spChg>
      </pc:sldChg>
      <pc:sldChg chg="replTag delTag">
        <pc:chgData name="Holohan, Colleen" userId="d57a8aad-9a14-4994-a262-e6bc4302d099" providerId="ADAL" clId="{D9BD3BEB-7546-4F43-BBBF-FA718E5BD75B}" dt="2022-11-16T12:36:11.959" v="6965"/>
        <pc:sldMkLst>
          <pc:docMk/>
          <pc:sldMk cId="48277536" sldId="359"/>
        </pc:sldMkLst>
      </pc:sldChg>
      <pc:sldChg chg="modSp mod replTag delTag">
        <pc:chgData name="Holohan, Colleen" userId="d57a8aad-9a14-4994-a262-e6bc4302d099" providerId="ADAL" clId="{D9BD3BEB-7546-4F43-BBBF-FA718E5BD75B}" dt="2022-11-16T12:36:27.021" v="6969"/>
        <pc:sldMkLst>
          <pc:docMk/>
          <pc:sldMk cId="1355358938" sldId="360"/>
        </pc:sldMkLst>
        <pc:spChg chg="mod">
          <ac:chgData name="Holohan, Colleen" userId="d57a8aad-9a14-4994-a262-e6bc4302d099" providerId="ADAL" clId="{D9BD3BEB-7546-4F43-BBBF-FA718E5BD75B}" dt="2022-09-27T16:33:19.926" v="1690" actId="113"/>
          <ac:spMkLst>
            <pc:docMk/>
            <pc:sldMk cId="1355358938" sldId="360"/>
            <ac:spMk id="12" creationId="{49FC141F-4F41-4309-8745-55EA8E3F8E57}"/>
          </ac:spMkLst>
        </pc:spChg>
      </pc:sldChg>
      <pc:sldChg chg="modSp mod replTag delTag">
        <pc:chgData name="Holohan, Colleen" userId="d57a8aad-9a14-4994-a262-e6bc4302d099" providerId="ADAL" clId="{D9BD3BEB-7546-4F43-BBBF-FA718E5BD75B}" dt="2022-11-16T12:36:47.314" v="6975"/>
        <pc:sldMkLst>
          <pc:docMk/>
          <pc:sldMk cId="572923848" sldId="361"/>
        </pc:sldMkLst>
        <pc:spChg chg="mod">
          <ac:chgData name="Holohan, Colleen" userId="d57a8aad-9a14-4994-a262-e6bc4302d099" providerId="ADAL" clId="{D9BD3BEB-7546-4F43-BBBF-FA718E5BD75B}" dt="2022-09-27T16:33:40.490" v="1696" actId="207"/>
          <ac:spMkLst>
            <pc:docMk/>
            <pc:sldMk cId="572923848" sldId="361"/>
            <ac:spMk id="11" creationId="{FD8A206B-8FB6-400D-AE66-DB6E95F040F8}"/>
          </ac:spMkLst>
        </pc:spChg>
      </pc:sldChg>
      <pc:sldChg chg="ord replTag delTag modNotesTx">
        <pc:chgData name="Holohan, Colleen" userId="d57a8aad-9a14-4994-a262-e6bc4302d099" providerId="ADAL" clId="{D9BD3BEB-7546-4F43-BBBF-FA718E5BD75B}" dt="2022-11-16T12:36:50.431" v="6977"/>
        <pc:sldMkLst>
          <pc:docMk/>
          <pc:sldMk cId="1114506314" sldId="362"/>
        </pc:sldMkLst>
      </pc:sldChg>
      <pc:sldChg chg="modSp mod replTag delTag addCm delCm">
        <pc:chgData name="Holohan, Colleen" userId="d57a8aad-9a14-4994-a262-e6bc4302d099" providerId="ADAL" clId="{D9BD3BEB-7546-4F43-BBBF-FA718E5BD75B}" dt="2022-11-16T12:39:51.077" v="7024"/>
        <pc:sldMkLst>
          <pc:docMk/>
          <pc:sldMk cId="4180428272" sldId="363"/>
        </pc:sldMkLst>
        <pc:spChg chg="mod">
          <ac:chgData name="Holohan, Colleen" userId="d57a8aad-9a14-4994-a262-e6bc4302d099" providerId="ADAL" clId="{D9BD3BEB-7546-4F43-BBBF-FA718E5BD75B}" dt="2022-11-08T14:44:41.387" v="3020" actId="20577"/>
          <ac:spMkLst>
            <pc:docMk/>
            <pc:sldMk cId="4180428272" sldId="363"/>
            <ac:spMk id="2" creationId="{00000000-0000-0000-0000-000000000000}"/>
          </ac:spMkLst>
        </pc:spChg>
        <pc:spChg chg="mod">
          <ac:chgData name="Holohan, Colleen" userId="d57a8aad-9a14-4994-a262-e6bc4302d099" providerId="ADAL" clId="{D9BD3BEB-7546-4F43-BBBF-FA718E5BD75B}" dt="2022-11-08T14:43:51.556" v="2968" actId="1076"/>
          <ac:spMkLst>
            <pc:docMk/>
            <pc:sldMk cId="4180428272" sldId="363"/>
            <ac:spMk id="3" creationId="{BD60441B-1863-4535-A510-E50F4F9E2BB1}"/>
          </ac:spMkLst>
        </pc:spChg>
        <pc:spChg chg="mod">
          <ac:chgData name="Holohan, Colleen" userId="d57a8aad-9a14-4994-a262-e6bc4302d099" providerId="ADAL" clId="{D9BD3BEB-7546-4F43-BBBF-FA718E5BD75B}" dt="2022-11-08T14:44:05.968" v="2971" actId="14100"/>
          <ac:spMkLst>
            <pc:docMk/>
            <pc:sldMk cId="4180428272" sldId="363"/>
            <ac:spMk id="21" creationId="{F7BA1049-8FFA-4FA5-90E0-BDDC01465D10}"/>
          </ac:spMkLst>
        </pc:spChg>
        <pc:cxnChg chg="mod">
          <ac:chgData name="Holohan, Colleen" userId="d57a8aad-9a14-4994-a262-e6bc4302d099" providerId="ADAL" clId="{D9BD3BEB-7546-4F43-BBBF-FA718E5BD75B}" dt="2022-11-08T14:43:59.476" v="2970" actId="1076"/>
          <ac:cxnSpMkLst>
            <pc:docMk/>
            <pc:sldMk cId="4180428272" sldId="363"/>
            <ac:cxnSpMk id="24" creationId="{AF528A49-A9DD-4A9C-BFCA-FCD5B9136604}"/>
          </ac:cxnSpMkLst>
        </pc:cxnChg>
      </pc:sldChg>
      <pc:sldChg chg="modSp mod replTag delTag modNotesTx">
        <pc:chgData name="Holohan, Colleen" userId="d57a8aad-9a14-4994-a262-e6bc4302d099" providerId="ADAL" clId="{D9BD3BEB-7546-4F43-BBBF-FA718E5BD75B}" dt="2022-11-16T12:49:23.116" v="7573" actId="20577"/>
        <pc:sldMkLst>
          <pc:docMk/>
          <pc:sldMk cId="1905325721" sldId="365"/>
        </pc:sldMkLst>
        <pc:spChg chg="mod">
          <ac:chgData name="Holohan, Colleen" userId="d57a8aad-9a14-4994-a262-e6bc4302d099" providerId="ADAL" clId="{D9BD3BEB-7546-4F43-BBBF-FA718E5BD75B}" dt="2022-11-16T12:48:33.093" v="7380" actId="20577"/>
          <ac:spMkLst>
            <pc:docMk/>
            <pc:sldMk cId="1905325721" sldId="365"/>
            <ac:spMk id="11" creationId="{1EB6C187-52E1-4030-8B68-B3CF169A78AD}"/>
          </ac:spMkLst>
        </pc:spChg>
      </pc:sldChg>
      <pc:sldChg chg="modSp mod replTag delTag addCm delCm modNotesTx">
        <pc:chgData name="Holohan, Colleen" userId="d57a8aad-9a14-4994-a262-e6bc4302d099" providerId="ADAL" clId="{D9BD3BEB-7546-4F43-BBBF-FA718E5BD75B}" dt="2022-11-16T12:46:07.231" v="7148"/>
        <pc:sldMkLst>
          <pc:docMk/>
          <pc:sldMk cId="3796579195" sldId="366"/>
        </pc:sldMkLst>
        <pc:spChg chg="mod">
          <ac:chgData name="Holohan, Colleen" userId="d57a8aad-9a14-4994-a262-e6bc4302d099" providerId="ADAL" clId="{D9BD3BEB-7546-4F43-BBBF-FA718E5BD75B}" dt="2022-09-20T14:30:19.037" v="266" actId="20577"/>
          <ac:spMkLst>
            <pc:docMk/>
            <pc:sldMk cId="3796579195" sldId="366"/>
            <ac:spMk id="2" creationId="{E945EB2C-6DBB-498A-932A-7CD8FFD56335}"/>
          </ac:spMkLst>
        </pc:spChg>
        <pc:spChg chg="mod">
          <ac:chgData name="Holohan, Colleen" userId="d57a8aad-9a14-4994-a262-e6bc4302d099" providerId="ADAL" clId="{D9BD3BEB-7546-4F43-BBBF-FA718E5BD75B}" dt="2022-09-27T16:39:50.277" v="1726" actId="1076"/>
          <ac:spMkLst>
            <pc:docMk/>
            <pc:sldMk cId="3796579195" sldId="366"/>
            <ac:spMk id="8" creationId="{C0B5A036-1054-481F-B1BB-3E5FA33BF1BE}"/>
          </ac:spMkLst>
        </pc:spChg>
      </pc:sldChg>
      <pc:sldChg chg="replTag delTag delCm">
        <pc:chgData name="Holohan, Colleen" userId="d57a8aad-9a14-4994-a262-e6bc4302d099" providerId="ADAL" clId="{D9BD3BEB-7546-4F43-BBBF-FA718E5BD75B}" dt="2022-11-16T12:48:01.980" v="7337"/>
        <pc:sldMkLst>
          <pc:docMk/>
          <pc:sldMk cId="414326258" sldId="367"/>
        </pc:sldMkLst>
      </pc:sldChg>
      <pc:sldChg chg="modSp mod replTag delTag">
        <pc:chgData name="Holohan, Colleen" userId="d57a8aad-9a14-4994-a262-e6bc4302d099" providerId="ADAL" clId="{D9BD3BEB-7546-4F43-BBBF-FA718E5BD75B}" dt="2022-11-16T12:47:28.140" v="7329"/>
        <pc:sldMkLst>
          <pc:docMk/>
          <pc:sldMk cId="1511393248" sldId="368"/>
        </pc:sldMkLst>
        <pc:spChg chg="mod">
          <ac:chgData name="Holohan, Colleen" userId="d57a8aad-9a14-4994-a262-e6bc4302d099" providerId="ADAL" clId="{D9BD3BEB-7546-4F43-BBBF-FA718E5BD75B}" dt="2022-09-27T16:51:57.758" v="1791" actId="207"/>
          <ac:spMkLst>
            <pc:docMk/>
            <pc:sldMk cId="1511393248" sldId="368"/>
            <ac:spMk id="20" creationId="{9FF804A4-91B0-4B6F-AD46-977DDF11B543}"/>
          </ac:spMkLst>
        </pc:spChg>
      </pc:sldChg>
      <pc:sldChg chg="replTag delTag">
        <pc:chgData name="Holohan, Colleen" userId="d57a8aad-9a14-4994-a262-e6bc4302d099" providerId="ADAL" clId="{D9BD3BEB-7546-4F43-BBBF-FA718E5BD75B}" dt="2022-11-08T15:56:33.961" v="5432"/>
        <pc:sldMkLst>
          <pc:docMk/>
          <pc:sldMk cId="2289831075" sldId="369"/>
        </pc:sldMkLst>
      </pc:sldChg>
      <pc:sldChg chg="replTag delTag">
        <pc:chgData name="Holohan, Colleen" userId="d57a8aad-9a14-4994-a262-e6bc4302d099" providerId="ADAL" clId="{D9BD3BEB-7546-4F43-BBBF-FA718E5BD75B}" dt="2022-11-08T15:56:58.018" v="5474"/>
        <pc:sldMkLst>
          <pc:docMk/>
          <pc:sldMk cId="3801507741" sldId="370"/>
        </pc:sldMkLst>
      </pc:sldChg>
      <pc:sldChg chg="del replTag delTag">
        <pc:chgData name="Holohan, Colleen" userId="d57a8aad-9a14-4994-a262-e6bc4302d099" providerId="ADAL" clId="{D9BD3BEB-7546-4F43-BBBF-FA718E5BD75B}" dt="2022-11-16T12:47:28.123" v="7327" actId="47"/>
        <pc:sldMkLst>
          <pc:docMk/>
          <pc:sldMk cId="142644048" sldId="371"/>
        </pc:sldMkLst>
      </pc:sldChg>
      <pc:sldChg chg="del replTag delTag">
        <pc:chgData name="Holohan, Colleen" userId="d57a8aad-9a14-4994-a262-e6bc4302d099" providerId="ADAL" clId="{D9BD3BEB-7546-4F43-BBBF-FA718E5BD75B}" dt="2022-11-16T12:47:28.123" v="7327" actId="47"/>
        <pc:sldMkLst>
          <pc:docMk/>
          <pc:sldMk cId="2209313038" sldId="372"/>
        </pc:sldMkLst>
      </pc:sldChg>
      <pc:sldChg chg="del replTag delTag">
        <pc:chgData name="Holohan, Colleen" userId="d57a8aad-9a14-4994-a262-e6bc4302d099" providerId="ADAL" clId="{D9BD3BEB-7546-4F43-BBBF-FA718E5BD75B}" dt="2022-11-16T12:47:28.123" v="7327" actId="47"/>
        <pc:sldMkLst>
          <pc:docMk/>
          <pc:sldMk cId="1613732910" sldId="373"/>
        </pc:sldMkLst>
      </pc:sldChg>
      <pc:sldChg chg="del replTag delTag">
        <pc:chgData name="Holohan, Colleen" userId="d57a8aad-9a14-4994-a262-e6bc4302d099" providerId="ADAL" clId="{D9BD3BEB-7546-4F43-BBBF-FA718E5BD75B}" dt="2022-11-16T12:47:28.123" v="7327" actId="47"/>
        <pc:sldMkLst>
          <pc:docMk/>
          <pc:sldMk cId="159831782" sldId="374"/>
        </pc:sldMkLst>
      </pc:sldChg>
      <pc:sldChg chg="del replTag delTag">
        <pc:chgData name="Holohan, Colleen" userId="d57a8aad-9a14-4994-a262-e6bc4302d099" providerId="ADAL" clId="{D9BD3BEB-7546-4F43-BBBF-FA718E5BD75B}" dt="2022-11-16T12:47:28.123" v="7327" actId="47"/>
        <pc:sldMkLst>
          <pc:docMk/>
          <pc:sldMk cId="1088475204" sldId="375"/>
        </pc:sldMkLst>
      </pc:sldChg>
      <pc:sldChg chg="del replTag delTag">
        <pc:chgData name="Holohan, Colleen" userId="d57a8aad-9a14-4994-a262-e6bc4302d099" providerId="ADAL" clId="{D9BD3BEB-7546-4F43-BBBF-FA718E5BD75B}" dt="2022-11-16T12:47:28.123" v="7327" actId="47"/>
        <pc:sldMkLst>
          <pc:docMk/>
          <pc:sldMk cId="3195302783" sldId="376"/>
        </pc:sldMkLst>
      </pc:sldChg>
      <pc:sldChg chg="del replTag delTag">
        <pc:chgData name="Holohan, Colleen" userId="d57a8aad-9a14-4994-a262-e6bc4302d099" providerId="ADAL" clId="{D9BD3BEB-7546-4F43-BBBF-FA718E5BD75B}" dt="2022-11-16T12:47:28.123" v="7327" actId="47"/>
        <pc:sldMkLst>
          <pc:docMk/>
          <pc:sldMk cId="1433492812" sldId="377"/>
        </pc:sldMkLst>
      </pc:sldChg>
      <pc:sldChg chg="modSp del mod replTag delTag">
        <pc:chgData name="Holohan, Colleen" userId="d57a8aad-9a14-4994-a262-e6bc4302d099" providerId="ADAL" clId="{D9BD3BEB-7546-4F43-BBBF-FA718E5BD75B}" dt="2022-11-16T12:47:28.123" v="7327" actId="47"/>
        <pc:sldMkLst>
          <pc:docMk/>
          <pc:sldMk cId="2248726838" sldId="378"/>
        </pc:sldMkLst>
        <pc:spChg chg="mod">
          <ac:chgData name="Holohan, Colleen" userId="d57a8aad-9a14-4994-a262-e6bc4302d099" providerId="ADAL" clId="{D9BD3BEB-7546-4F43-BBBF-FA718E5BD75B}" dt="2022-09-27T16:50:13.041" v="1769" actId="207"/>
          <ac:spMkLst>
            <pc:docMk/>
            <pc:sldMk cId="2248726838" sldId="378"/>
            <ac:spMk id="10" creationId="{FC58D518-3E25-4F84-B93A-7F47CCE63BEA}"/>
          </ac:spMkLst>
        </pc:spChg>
      </pc:sldChg>
      <pc:sldChg chg="del replTag delTag">
        <pc:chgData name="Holohan, Colleen" userId="d57a8aad-9a14-4994-a262-e6bc4302d099" providerId="ADAL" clId="{D9BD3BEB-7546-4F43-BBBF-FA718E5BD75B}" dt="2022-11-16T12:47:28.123" v="7327" actId="47"/>
        <pc:sldMkLst>
          <pc:docMk/>
          <pc:sldMk cId="3387772828" sldId="379"/>
        </pc:sldMkLst>
      </pc:sldChg>
      <pc:sldChg chg="del replTag delTag">
        <pc:chgData name="Holohan, Colleen" userId="d57a8aad-9a14-4994-a262-e6bc4302d099" providerId="ADAL" clId="{D9BD3BEB-7546-4F43-BBBF-FA718E5BD75B}" dt="2022-11-16T12:47:28.123" v="7327" actId="47"/>
        <pc:sldMkLst>
          <pc:docMk/>
          <pc:sldMk cId="2135684414" sldId="380"/>
        </pc:sldMkLst>
      </pc:sldChg>
      <pc:sldChg chg="del replTag delTag">
        <pc:chgData name="Holohan, Colleen" userId="d57a8aad-9a14-4994-a262-e6bc4302d099" providerId="ADAL" clId="{D9BD3BEB-7546-4F43-BBBF-FA718E5BD75B}" dt="2022-11-16T12:47:28.123" v="7327" actId="47"/>
        <pc:sldMkLst>
          <pc:docMk/>
          <pc:sldMk cId="3406553948" sldId="381"/>
        </pc:sldMkLst>
      </pc:sldChg>
      <pc:sldChg chg="del replTag delTag">
        <pc:chgData name="Holohan, Colleen" userId="d57a8aad-9a14-4994-a262-e6bc4302d099" providerId="ADAL" clId="{D9BD3BEB-7546-4F43-BBBF-FA718E5BD75B}" dt="2022-11-16T12:47:28.123" v="7327" actId="47"/>
        <pc:sldMkLst>
          <pc:docMk/>
          <pc:sldMk cId="1958846370" sldId="382"/>
        </pc:sldMkLst>
      </pc:sldChg>
      <pc:sldChg chg="del replTag delTag">
        <pc:chgData name="Holohan, Colleen" userId="d57a8aad-9a14-4994-a262-e6bc4302d099" providerId="ADAL" clId="{D9BD3BEB-7546-4F43-BBBF-FA718E5BD75B}" dt="2022-11-16T12:47:28.123" v="7327" actId="47"/>
        <pc:sldMkLst>
          <pc:docMk/>
          <pc:sldMk cId="1361557197" sldId="383"/>
        </pc:sldMkLst>
      </pc:sldChg>
      <pc:sldChg chg="modSp mod replTag delTag delCm modCm">
        <pc:chgData name="Holohan, Colleen" userId="d57a8aad-9a14-4994-a262-e6bc4302d099" providerId="ADAL" clId="{D9BD3BEB-7546-4F43-BBBF-FA718E5BD75B}" dt="2022-11-16T12:22:47.636" v="6879"/>
        <pc:sldMkLst>
          <pc:docMk/>
          <pc:sldMk cId="138591148" sldId="384"/>
        </pc:sldMkLst>
        <pc:spChg chg="mod">
          <ac:chgData name="Holohan, Colleen" userId="d57a8aad-9a14-4994-a262-e6bc4302d099" providerId="ADAL" clId="{D9BD3BEB-7546-4F43-BBBF-FA718E5BD75B}" dt="2022-09-27T15:04:09.116" v="1042" actId="20577"/>
          <ac:spMkLst>
            <pc:docMk/>
            <pc:sldMk cId="138591148" sldId="384"/>
            <ac:spMk id="2" creationId="{591FD738-D4A2-4FA2-9CD2-F4904475CD46}"/>
          </ac:spMkLst>
        </pc:spChg>
      </pc:sldChg>
      <pc:sldChg chg="del replTag delTag">
        <pc:chgData name="Holohan, Colleen" userId="d57a8aad-9a14-4994-a262-e6bc4302d099" providerId="ADAL" clId="{D9BD3BEB-7546-4F43-BBBF-FA718E5BD75B}" dt="2022-11-16T12:47:28.123" v="7327" actId="47"/>
        <pc:sldMkLst>
          <pc:docMk/>
          <pc:sldMk cId="1915993517" sldId="385"/>
        </pc:sldMkLst>
      </pc:sldChg>
      <pc:sldChg chg="del replTag delTag">
        <pc:chgData name="Holohan, Colleen" userId="d57a8aad-9a14-4994-a262-e6bc4302d099" providerId="ADAL" clId="{D9BD3BEB-7546-4F43-BBBF-FA718E5BD75B}" dt="2022-11-16T12:47:28.123" v="7327" actId="47"/>
        <pc:sldMkLst>
          <pc:docMk/>
          <pc:sldMk cId="2564501192" sldId="386"/>
        </pc:sldMkLst>
      </pc:sldChg>
      <pc:sldChg chg="replTag delTag">
        <pc:chgData name="Holohan, Colleen" userId="d57a8aad-9a14-4994-a262-e6bc4302d099" providerId="ADAL" clId="{D9BD3BEB-7546-4F43-BBBF-FA718E5BD75B}" dt="2022-11-08T15:56:33.685" v="5430"/>
        <pc:sldMkLst>
          <pc:docMk/>
          <pc:sldMk cId="457326126" sldId="387"/>
        </pc:sldMkLst>
      </pc:sldChg>
      <pc:sldChg chg="replTag delTag">
        <pc:chgData name="Holohan, Colleen" userId="d57a8aad-9a14-4994-a262-e6bc4302d099" providerId="ADAL" clId="{D9BD3BEB-7546-4F43-BBBF-FA718E5BD75B}" dt="2022-11-08T15:56:52.608" v="5462"/>
        <pc:sldMkLst>
          <pc:docMk/>
          <pc:sldMk cId="1813494701" sldId="388"/>
        </pc:sldMkLst>
      </pc:sldChg>
      <pc:sldChg chg="replTag delTag">
        <pc:chgData name="Holohan, Colleen" userId="d57a8aad-9a14-4994-a262-e6bc4302d099" providerId="ADAL" clId="{D9BD3BEB-7546-4F43-BBBF-FA718E5BD75B}" dt="2022-11-08T15:56:35.209" v="5452"/>
        <pc:sldMkLst>
          <pc:docMk/>
          <pc:sldMk cId="2556089361" sldId="389"/>
        </pc:sldMkLst>
      </pc:sldChg>
      <pc:sldChg chg="replTag delTag">
        <pc:chgData name="Holohan, Colleen" userId="d57a8aad-9a14-4994-a262-e6bc4302d099" providerId="ADAL" clId="{D9BD3BEB-7546-4F43-BBBF-FA718E5BD75B}" dt="2022-11-08T15:56:53.912" v="5466"/>
        <pc:sldMkLst>
          <pc:docMk/>
          <pc:sldMk cId="775336201" sldId="390"/>
        </pc:sldMkLst>
      </pc:sldChg>
      <pc:sldChg chg="replTag delTag">
        <pc:chgData name="Holohan, Colleen" userId="d57a8aad-9a14-4994-a262-e6bc4302d099" providerId="ADAL" clId="{D9BD3BEB-7546-4F43-BBBF-FA718E5BD75B}" dt="2022-11-08T15:56:53.310" v="5464"/>
        <pc:sldMkLst>
          <pc:docMk/>
          <pc:sldMk cId="2990742623" sldId="391"/>
        </pc:sldMkLst>
      </pc:sldChg>
      <pc:sldChg chg="replTag delTag">
        <pc:chgData name="Holohan, Colleen" userId="d57a8aad-9a14-4994-a262-e6bc4302d099" providerId="ADAL" clId="{D9BD3BEB-7546-4F43-BBBF-FA718E5BD75B}" dt="2022-11-08T15:56:54.617" v="5468"/>
        <pc:sldMkLst>
          <pc:docMk/>
          <pc:sldMk cId="2705174957" sldId="392"/>
        </pc:sldMkLst>
      </pc:sldChg>
      <pc:sldChg chg="replTag delTag">
        <pc:chgData name="Holohan, Colleen" userId="d57a8aad-9a14-4994-a262-e6bc4302d099" providerId="ADAL" clId="{D9BD3BEB-7546-4F43-BBBF-FA718E5BD75B}" dt="2022-11-16T12:48:05.502" v="7339"/>
        <pc:sldMkLst>
          <pc:docMk/>
          <pc:sldMk cId="3952584918" sldId="393"/>
        </pc:sldMkLst>
      </pc:sldChg>
      <pc:sldChg chg="replTag delTag">
        <pc:chgData name="Holohan, Colleen" userId="d57a8aad-9a14-4994-a262-e6bc4302d099" providerId="ADAL" clId="{D9BD3BEB-7546-4F43-BBBF-FA718E5BD75B}" dt="2022-11-16T12:32:36.751" v="6912"/>
        <pc:sldMkLst>
          <pc:docMk/>
          <pc:sldMk cId="1208043435" sldId="394"/>
        </pc:sldMkLst>
      </pc:sldChg>
      <pc:sldChg chg="replTag delTag">
        <pc:chgData name="Holohan, Colleen" userId="d57a8aad-9a14-4994-a262-e6bc4302d099" providerId="ADAL" clId="{D9BD3BEB-7546-4F43-BBBF-FA718E5BD75B}" dt="2022-11-16T12:32:54.350" v="6916"/>
        <pc:sldMkLst>
          <pc:docMk/>
          <pc:sldMk cId="2925450500" sldId="395"/>
        </pc:sldMkLst>
      </pc:sldChg>
      <pc:sldChg chg="replTag delTag">
        <pc:chgData name="Holohan, Colleen" userId="d57a8aad-9a14-4994-a262-e6bc4302d099" providerId="ADAL" clId="{D9BD3BEB-7546-4F43-BBBF-FA718E5BD75B}" dt="2022-11-16T12:33:08.318" v="6920"/>
        <pc:sldMkLst>
          <pc:docMk/>
          <pc:sldMk cId="4209968060" sldId="397"/>
        </pc:sldMkLst>
      </pc:sldChg>
      <pc:sldChg chg="replTag delTag">
        <pc:chgData name="Holohan, Colleen" userId="d57a8aad-9a14-4994-a262-e6bc4302d099" providerId="ADAL" clId="{D9BD3BEB-7546-4F43-BBBF-FA718E5BD75B}" dt="2022-11-08T15:56:37.347" v="5458"/>
        <pc:sldMkLst>
          <pc:docMk/>
          <pc:sldMk cId="1748801320" sldId="399"/>
        </pc:sldMkLst>
      </pc:sldChg>
      <pc:sldChg chg="replTag delTag">
        <pc:chgData name="Holohan, Colleen" userId="d57a8aad-9a14-4994-a262-e6bc4302d099" providerId="ADAL" clId="{D9BD3BEB-7546-4F43-BBBF-FA718E5BD75B}" dt="2022-11-16T12:22:58.133" v="6881"/>
        <pc:sldMkLst>
          <pc:docMk/>
          <pc:sldMk cId="4017186373" sldId="400"/>
        </pc:sldMkLst>
      </pc:sldChg>
      <pc:sldChg chg="replTag delTag">
        <pc:chgData name="Holohan, Colleen" userId="d57a8aad-9a14-4994-a262-e6bc4302d099" providerId="ADAL" clId="{D9BD3BEB-7546-4F43-BBBF-FA718E5BD75B}" dt="2022-11-08T15:56:57.340" v="5472"/>
        <pc:sldMkLst>
          <pc:docMk/>
          <pc:sldMk cId="2359786614" sldId="401"/>
        </pc:sldMkLst>
      </pc:sldChg>
      <pc:sldChg chg="replTag delTag">
        <pc:chgData name="Holohan, Colleen" userId="d57a8aad-9a14-4994-a262-e6bc4302d099" providerId="ADAL" clId="{D9BD3BEB-7546-4F43-BBBF-FA718E5BD75B}" dt="2022-11-08T15:56:47.496" v="5460"/>
        <pc:sldMkLst>
          <pc:docMk/>
          <pc:sldMk cId="3398942534" sldId="402"/>
        </pc:sldMkLst>
      </pc:sldChg>
      <pc:sldChg chg="addSp delSp modSp new mod modClrScheme replTag delTag addCm delCm chgLayout modNotesTx">
        <pc:chgData name="Holohan, Colleen" userId="d57a8aad-9a14-4994-a262-e6bc4302d099" providerId="ADAL" clId="{D9BD3BEB-7546-4F43-BBBF-FA718E5BD75B}" dt="2022-11-16T12:22:40.508" v="6876"/>
        <pc:sldMkLst>
          <pc:docMk/>
          <pc:sldMk cId="2248913068" sldId="403"/>
        </pc:sldMkLst>
        <pc:spChg chg="mod ord">
          <ac:chgData name="Holohan, Colleen" userId="d57a8aad-9a14-4994-a262-e6bc4302d099" providerId="ADAL" clId="{D9BD3BEB-7546-4F43-BBBF-FA718E5BD75B}" dt="2022-11-08T13:01:41.282" v="1913" actId="20577"/>
          <ac:spMkLst>
            <pc:docMk/>
            <pc:sldMk cId="2248913068" sldId="403"/>
            <ac:spMk id="2" creationId="{FF72CFF6-27AE-45C7-AFA4-FB2AE1203E78}"/>
          </ac:spMkLst>
        </pc:spChg>
        <pc:spChg chg="del">
          <ac:chgData name="Holohan, Colleen" userId="d57a8aad-9a14-4994-a262-e6bc4302d099" providerId="ADAL" clId="{D9BD3BEB-7546-4F43-BBBF-FA718E5BD75B}" dt="2022-09-23T17:25:27.675" v="435" actId="478"/>
          <ac:spMkLst>
            <pc:docMk/>
            <pc:sldMk cId="2248913068" sldId="403"/>
            <ac:spMk id="3" creationId="{923C59FF-965E-4EAB-A135-204F6AD604C0}"/>
          </ac:spMkLst>
        </pc:spChg>
        <pc:spChg chg="mod ord">
          <ac:chgData name="Holohan, Colleen" userId="d57a8aad-9a14-4994-a262-e6bc4302d099" providerId="ADAL" clId="{D9BD3BEB-7546-4F43-BBBF-FA718E5BD75B}" dt="2022-09-23T17:44:14.755" v="436" actId="700"/>
          <ac:spMkLst>
            <pc:docMk/>
            <pc:sldMk cId="2248913068" sldId="403"/>
            <ac:spMk id="4" creationId="{1DE2A53A-1122-451C-B534-470B28C681E8}"/>
          </ac:spMkLst>
        </pc:spChg>
        <pc:spChg chg="mod ord">
          <ac:chgData name="Holohan, Colleen" userId="d57a8aad-9a14-4994-a262-e6bc4302d099" providerId="ADAL" clId="{D9BD3BEB-7546-4F43-BBBF-FA718E5BD75B}" dt="2022-09-23T17:44:14.755" v="436" actId="700"/>
          <ac:spMkLst>
            <pc:docMk/>
            <pc:sldMk cId="2248913068" sldId="403"/>
            <ac:spMk id="5" creationId="{6BC88FE8-9AD0-4A95-9B98-895EDBC1DA95}"/>
          </ac:spMkLst>
        </pc:spChg>
        <pc:spChg chg="mod ord">
          <ac:chgData name="Holohan, Colleen" userId="d57a8aad-9a14-4994-a262-e6bc4302d099" providerId="ADAL" clId="{D9BD3BEB-7546-4F43-BBBF-FA718E5BD75B}" dt="2022-09-23T17:44:14.755" v="436" actId="700"/>
          <ac:spMkLst>
            <pc:docMk/>
            <pc:sldMk cId="2248913068" sldId="403"/>
            <ac:spMk id="6" creationId="{3BC24AC5-2165-4002-952C-299BCF83D899}"/>
          </ac:spMkLst>
        </pc:spChg>
        <pc:spChg chg="add del mod ord">
          <ac:chgData name="Holohan, Colleen" userId="d57a8aad-9a14-4994-a262-e6bc4302d099" providerId="ADAL" clId="{D9BD3BEB-7546-4F43-BBBF-FA718E5BD75B}" dt="2022-09-23T17:44:18.454" v="438" actId="478"/>
          <ac:spMkLst>
            <pc:docMk/>
            <pc:sldMk cId="2248913068" sldId="403"/>
            <ac:spMk id="7" creationId="{7D34C8D3-460D-4501-B07E-D62B81601F24}"/>
          </ac:spMkLst>
        </pc:spChg>
        <pc:spChg chg="add mod ord">
          <ac:chgData name="Holohan, Colleen" userId="d57a8aad-9a14-4994-a262-e6bc4302d099" providerId="ADAL" clId="{D9BD3BEB-7546-4F43-BBBF-FA718E5BD75B}" dt="2022-09-27T15:03:37.224" v="990" actId="255"/>
          <ac:spMkLst>
            <pc:docMk/>
            <pc:sldMk cId="2248913068" sldId="403"/>
            <ac:spMk id="8" creationId="{F53692A0-FF6D-474F-8926-533A6F837D56}"/>
          </ac:spMkLst>
        </pc:spChg>
      </pc:sldChg>
      <pc:sldChg chg="delSp modSp new mod replTag delTag addCm delCm modNotesTx">
        <pc:chgData name="Holohan, Colleen" userId="d57a8aad-9a14-4994-a262-e6bc4302d099" providerId="ADAL" clId="{D9BD3BEB-7546-4F43-BBBF-FA718E5BD75B}" dt="2022-11-16T12:37:01.833" v="6980"/>
        <pc:sldMkLst>
          <pc:docMk/>
          <pc:sldMk cId="2461776668" sldId="404"/>
        </pc:sldMkLst>
        <pc:spChg chg="mod">
          <ac:chgData name="Holohan, Colleen" userId="d57a8aad-9a14-4994-a262-e6bc4302d099" providerId="ADAL" clId="{D9BD3BEB-7546-4F43-BBBF-FA718E5BD75B}" dt="2022-11-08T14:41:41.862" v="2895" actId="11"/>
          <ac:spMkLst>
            <pc:docMk/>
            <pc:sldMk cId="2461776668" sldId="404"/>
            <ac:spMk id="2" creationId="{9F3EFA71-C2BE-403D-A1E6-AF09461B72AE}"/>
          </ac:spMkLst>
        </pc:spChg>
        <pc:spChg chg="mod">
          <ac:chgData name="Holohan, Colleen" userId="d57a8aad-9a14-4994-a262-e6bc4302d099" providerId="ADAL" clId="{D9BD3BEB-7546-4F43-BBBF-FA718E5BD75B}" dt="2022-11-08T14:39:12.965" v="2729" actId="20577"/>
          <ac:spMkLst>
            <pc:docMk/>
            <pc:sldMk cId="2461776668" sldId="404"/>
            <ac:spMk id="3" creationId="{AACDE99F-C0B3-4626-85F0-DE0F34B47605}"/>
          </ac:spMkLst>
        </pc:spChg>
        <pc:spChg chg="del">
          <ac:chgData name="Holohan, Colleen" userId="d57a8aad-9a14-4994-a262-e6bc4302d099" providerId="ADAL" clId="{D9BD3BEB-7546-4F43-BBBF-FA718E5BD75B}" dt="2022-11-08T14:39:15.847" v="2730" actId="478"/>
          <ac:spMkLst>
            <pc:docMk/>
            <pc:sldMk cId="2461776668" sldId="404"/>
            <ac:spMk id="4" creationId="{2AAF001B-9274-4D55-BF68-E1FB2E9B5754}"/>
          </ac:spMkLst>
        </pc:spChg>
      </pc:sldChg>
      <pc:sldChg chg="addSp delSp modSp new mod replTag delTag addCm delCm modNotesTx">
        <pc:chgData name="Holohan, Colleen" userId="d57a8aad-9a14-4994-a262-e6bc4302d099" providerId="ADAL" clId="{D9BD3BEB-7546-4F43-BBBF-FA718E5BD75B}" dt="2022-11-16T12:40:51.334" v="7074"/>
        <pc:sldMkLst>
          <pc:docMk/>
          <pc:sldMk cId="4269175913" sldId="405"/>
        </pc:sldMkLst>
        <pc:spChg chg="del">
          <ac:chgData name="Holohan, Colleen" userId="d57a8aad-9a14-4994-a262-e6bc4302d099" providerId="ADAL" clId="{D9BD3BEB-7546-4F43-BBBF-FA718E5BD75B}" dt="2022-11-08T14:54:08.596" v="3059" actId="478"/>
          <ac:spMkLst>
            <pc:docMk/>
            <pc:sldMk cId="4269175913" sldId="405"/>
            <ac:spMk id="2" creationId="{EA46C1DF-840E-4BEA-9AEC-6A384F168493}"/>
          </ac:spMkLst>
        </pc:spChg>
        <pc:spChg chg="mod">
          <ac:chgData name="Holohan, Colleen" userId="d57a8aad-9a14-4994-a262-e6bc4302d099" providerId="ADAL" clId="{D9BD3BEB-7546-4F43-BBBF-FA718E5BD75B}" dt="2022-11-08T15:04:58.696" v="3154" actId="1076"/>
          <ac:spMkLst>
            <pc:docMk/>
            <pc:sldMk cId="4269175913" sldId="405"/>
            <ac:spMk id="3" creationId="{F2FDD622-8412-4F30-989F-9189EC8B19CE}"/>
          </ac:spMkLst>
        </pc:spChg>
        <pc:spChg chg="del">
          <ac:chgData name="Holohan, Colleen" userId="d57a8aad-9a14-4994-a262-e6bc4302d099" providerId="ADAL" clId="{D9BD3BEB-7546-4F43-BBBF-FA718E5BD75B}" dt="2022-11-08T14:54:51.095" v="3061" actId="478"/>
          <ac:spMkLst>
            <pc:docMk/>
            <pc:sldMk cId="4269175913" sldId="405"/>
            <ac:spMk id="4" creationId="{F2E01E98-1352-49B8-8C9F-5453E1E3A373}"/>
          </ac:spMkLst>
        </pc:spChg>
        <pc:spChg chg="add del mod">
          <ac:chgData name="Holohan, Colleen" userId="d57a8aad-9a14-4994-a262-e6bc4302d099" providerId="ADAL" clId="{D9BD3BEB-7546-4F43-BBBF-FA718E5BD75B}" dt="2022-11-08T15:01:47.652" v="3112" actId="478"/>
          <ac:spMkLst>
            <pc:docMk/>
            <pc:sldMk cId="4269175913" sldId="405"/>
            <ac:spMk id="10" creationId="{52EB164F-E559-499E-9C2C-C88F7538A90D}"/>
          </ac:spMkLst>
        </pc:spChg>
        <pc:spChg chg="add mod">
          <ac:chgData name="Holohan, Colleen" userId="d57a8aad-9a14-4994-a262-e6bc4302d099" providerId="ADAL" clId="{D9BD3BEB-7546-4F43-BBBF-FA718E5BD75B}" dt="2022-11-08T15:09:46.519" v="3879" actId="1076"/>
          <ac:spMkLst>
            <pc:docMk/>
            <pc:sldMk cId="4269175913" sldId="405"/>
            <ac:spMk id="14" creationId="{2385ABD3-688A-4E82-9C74-16D8E4E5E32C}"/>
          </ac:spMkLst>
        </pc:spChg>
        <pc:spChg chg="add mod">
          <ac:chgData name="Holohan, Colleen" userId="d57a8aad-9a14-4994-a262-e6bc4302d099" providerId="ADAL" clId="{D9BD3BEB-7546-4F43-BBBF-FA718E5BD75B}" dt="2022-11-16T12:40:48.878" v="7072" actId="20577"/>
          <ac:spMkLst>
            <pc:docMk/>
            <pc:sldMk cId="4269175913" sldId="405"/>
            <ac:spMk id="15" creationId="{6A8FB16F-D7ED-44A5-B818-32F811408B78}"/>
          </ac:spMkLst>
        </pc:spChg>
        <pc:picChg chg="add mod">
          <ac:chgData name="Holohan, Colleen" userId="d57a8aad-9a14-4994-a262-e6bc4302d099" providerId="ADAL" clId="{D9BD3BEB-7546-4F43-BBBF-FA718E5BD75B}" dt="2022-11-08T15:09:43.284" v="3878" actId="1076"/>
          <ac:picMkLst>
            <pc:docMk/>
            <pc:sldMk cId="4269175913" sldId="405"/>
            <ac:picMk id="9" creationId="{A991DCD3-99FF-4E20-8CD9-DEDA9CA09689}"/>
          </ac:picMkLst>
        </pc:picChg>
        <pc:cxnChg chg="add mod">
          <ac:chgData name="Holohan, Colleen" userId="d57a8aad-9a14-4994-a262-e6bc4302d099" providerId="ADAL" clId="{D9BD3BEB-7546-4F43-BBBF-FA718E5BD75B}" dt="2022-11-08T15:09:49.174" v="3880" actId="1076"/>
          <ac:cxnSpMkLst>
            <pc:docMk/>
            <pc:sldMk cId="4269175913" sldId="405"/>
            <ac:cxnSpMk id="11" creationId="{780C39D9-0DE5-4F37-82B0-DFF563C17250}"/>
          </ac:cxnSpMkLst>
        </pc:cxnChg>
      </pc:sldChg>
      <pc:sldChg chg="addSp delSp modSp new mod ord replTag delTag addCm delCm modNotesTx">
        <pc:chgData name="Holohan, Colleen" userId="d57a8aad-9a14-4994-a262-e6bc4302d099" providerId="ADAL" clId="{D9BD3BEB-7546-4F43-BBBF-FA718E5BD75B}" dt="2022-11-16T12:42:57.251" v="7128" actId="20577"/>
        <pc:sldMkLst>
          <pc:docMk/>
          <pc:sldMk cId="4031826474" sldId="406"/>
        </pc:sldMkLst>
        <pc:spChg chg="mod">
          <ac:chgData name="Holohan, Colleen" userId="d57a8aad-9a14-4994-a262-e6bc4302d099" providerId="ADAL" clId="{D9BD3BEB-7546-4F43-BBBF-FA718E5BD75B}" dt="2022-11-08T16:27:33.705" v="6478" actId="115"/>
          <ac:spMkLst>
            <pc:docMk/>
            <pc:sldMk cId="4031826474" sldId="406"/>
            <ac:spMk id="2" creationId="{DED8E386-B1B2-47E0-9357-2A0831625943}"/>
          </ac:spMkLst>
        </pc:spChg>
        <pc:spChg chg="mod">
          <ac:chgData name="Holohan, Colleen" userId="d57a8aad-9a14-4994-a262-e6bc4302d099" providerId="ADAL" clId="{D9BD3BEB-7546-4F43-BBBF-FA718E5BD75B}" dt="2022-11-08T16:26:33.085" v="6408" actId="20577"/>
          <ac:spMkLst>
            <pc:docMk/>
            <pc:sldMk cId="4031826474" sldId="406"/>
            <ac:spMk id="3" creationId="{49A905A8-A818-46F1-99F7-7F83F3AE06DC}"/>
          </ac:spMkLst>
        </pc:spChg>
        <pc:spChg chg="del">
          <ac:chgData name="Holohan, Colleen" userId="d57a8aad-9a14-4994-a262-e6bc4302d099" providerId="ADAL" clId="{D9BD3BEB-7546-4F43-BBBF-FA718E5BD75B}" dt="2022-11-08T15:25:50.723" v="4344" actId="478"/>
          <ac:spMkLst>
            <pc:docMk/>
            <pc:sldMk cId="4031826474" sldId="406"/>
            <ac:spMk id="4" creationId="{2897698B-F188-44D3-9B7F-8319ED264A47}"/>
          </ac:spMkLst>
        </pc:spChg>
        <pc:picChg chg="add mod">
          <ac:chgData name="Holohan, Colleen" userId="d57a8aad-9a14-4994-a262-e6bc4302d099" providerId="ADAL" clId="{D9BD3BEB-7546-4F43-BBBF-FA718E5BD75B}" dt="2022-11-08T16:31:10.095" v="6670" actId="1076"/>
          <ac:picMkLst>
            <pc:docMk/>
            <pc:sldMk cId="4031826474" sldId="406"/>
            <ac:picMk id="9" creationId="{7E081A15-E7AB-4959-8547-273BEA8BF6DC}"/>
          </ac:picMkLst>
        </pc:picChg>
      </pc:sldChg>
      <pc:sldChg chg="addSp delSp modSp new mod replTag delTag modNotesTx">
        <pc:chgData name="Holohan, Colleen" userId="d57a8aad-9a14-4994-a262-e6bc4302d099" providerId="ADAL" clId="{D9BD3BEB-7546-4F43-BBBF-FA718E5BD75B}" dt="2022-11-16T12:48:13.256" v="7343"/>
        <pc:sldMkLst>
          <pc:docMk/>
          <pc:sldMk cId="2803007522" sldId="407"/>
        </pc:sldMkLst>
        <pc:spChg chg="del">
          <ac:chgData name="Holohan, Colleen" userId="d57a8aad-9a14-4994-a262-e6bc4302d099" providerId="ADAL" clId="{D9BD3BEB-7546-4F43-BBBF-FA718E5BD75B}" dt="2022-11-08T15:59:35.827" v="5538" actId="478"/>
          <ac:spMkLst>
            <pc:docMk/>
            <pc:sldMk cId="2803007522" sldId="407"/>
            <ac:spMk id="2" creationId="{1E94AB78-F5C3-41EE-BA0E-2BD5E55520CD}"/>
          </ac:spMkLst>
        </pc:spChg>
        <pc:spChg chg="mod">
          <ac:chgData name="Holohan, Colleen" userId="d57a8aad-9a14-4994-a262-e6bc4302d099" providerId="ADAL" clId="{D9BD3BEB-7546-4F43-BBBF-FA718E5BD75B}" dt="2022-11-08T16:05:55.580" v="5623" actId="20577"/>
          <ac:spMkLst>
            <pc:docMk/>
            <pc:sldMk cId="2803007522" sldId="407"/>
            <ac:spMk id="3" creationId="{0DB004C5-EFEE-4379-9022-24053682E976}"/>
          </ac:spMkLst>
        </pc:spChg>
        <pc:spChg chg="del">
          <ac:chgData name="Holohan, Colleen" userId="d57a8aad-9a14-4994-a262-e6bc4302d099" providerId="ADAL" clId="{D9BD3BEB-7546-4F43-BBBF-FA718E5BD75B}" dt="2022-11-08T15:58:38.020" v="5533" actId="478"/>
          <ac:spMkLst>
            <pc:docMk/>
            <pc:sldMk cId="2803007522" sldId="407"/>
            <ac:spMk id="4" creationId="{0B8E23FB-3321-4D4D-B288-657209A3D41A}"/>
          </ac:spMkLst>
        </pc:spChg>
        <pc:spChg chg="add del mod">
          <ac:chgData name="Holohan, Colleen" userId="d57a8aad-9a14-4994-a262-e6bc4302d099" providerId="ADAL" clId="{D9BD3BEB-7546-4F43-BBBF-FA718E5BD75B}" dt="2022-11-08T16:04:27.944" v="5588" actId="478"/>
          <ac:spMkLst>
            <pc:docMk/>
            <pc:sldMk cId="2803007522" sldId="407"/>
            <ac:spMk id="12" creationId="{1E7A7EC3-3CCC-4356-AF54-79B5C27BCFB9}"/>
          </ac:spMkLst>
        </pc:spChg>
        <pc:spChg chg="add mod">
          <ac:chgData name="Holohan, Colleen" userId="d57a8aad-9a14-4994-a262-e6bc4302d099" providerId="ADAL" clId="{D9BD3BEB-7546-4F43-BBBF-FA718E5BD75B}" dt="2022-11-08T16:07:12.290" v="5628" actId="688"/>
          <ac:spMkLst>
            <pc:docMk/>
            <pc:sldMk cId="2803007522" sldId="407"/>
            <ac:spMk id="19" creationId="{D01CD600-49AD-41E2-9460-1E486069BE7C}"/>
          </ac:spMkLst>
        </pc:spChg>
        <pc:picChg chg="add del mod">
          <ac:chgData name="Holohan, Colleen" userId="d57a8aad-9a14-4994-a262-e6bc4302d099" providerId="ADAL" clId="{D9BD3BEB-7546-4F43-BBBF-FA718E5BD75B}" dt="2022-11-08T15:59:42.501" v="5541" actId="478"/>
          <ac:picMkLst>
            <pc:docMk/>
            <pc:sldMk cId="2803007522" sldId="407"/>
            <ac:picMk id="9" creationId="{BC4F02DE-8E04-4FB9-8D68-AB7255712CE1}"/>
          </ac:picMkLst>
        </pc:picChg>
        <pc:picChg chg="add mod">
          <ac:chgData name="Holohan, Colleen" userId="d57a8aad-9a14-4994-a262-e6bc4302d099" providerId="ADAL" clId="{D9BD3BEB-7546-4F43-BBBF-FA718E5BD75B}" dt="2022-11-08T16:03:50.568" v="5570" actId="1076"/>
          <ac:picMkLst>
            <pc:docMk/>
            <pc:sldMk cId="2803007522" sldId="407"/>
            <ac:picMk id="11" creationId="{72EE7E32-0EEC-4996-B160-2357A31A1E6D}"/>
          </ac:picMkLst>
        </pc:picChg>
        <pc:cxnChg chg="add del mod">
          <ac:chgData name="Holohan, Colleen" userId="d57a8aad-9a14-4994-a262-e6bc4302d099" providerId="ADAL" clId="{D9BD3BEB-7546-4F43-BBBF-FA718E5BD75B}" dt="2022-11-08T16:05:18.508" v="5595" actId="478"/>
          <ac:cxnSpMkLst>
            <pc:docMk/>
            <pc:sldMk cId="2803007522" sldId="407"/>
            <ac:cxnSpMk id="14" creationId="{59083DEE-1F72-4975-8F4F-91B7F3CB88A4}"/>
          </ac:cxnSpMkLst>
        </pc:cxnChg>
      </pc:sldChg>
      <pc:sldMasterChg chg="delSldLayout">
        <pc:chgData name="Holohan, Colleen" userId="d57a8aad-9a14-4994-a262-e6bc4302d099" providerId="ADAL" clId="{D9BD3BEB-7546-4F43-BBBF-FA718E5BD75B}" dt="2022-11-16T12:47:28.123" v="7327" actId="47"/>
        <pc:sldMasterMkLst>
          <pc:docMk/>
          <pc:sldMasterMk cId="3842936411" sldId="2147483801"/>
        </pc:sldMasterMkLst>
        <pc:sldLayoutChg chg="del">
          <pc:chgData name="Holohan, Colleen" userId="d57a8aad-9a14-4994-a262-e6bc4302d099" providerId="ADAL" clId="{D9BD3BEB-7546-4F43-BBBF-FA718E5BD75B}" dt="2022-11-16T12:47:28.123" v="7327" actId="47"/>
          <pc:sldLayoutMkLst>
            <pc:docMk/>
            <pc:sldMasterMk cId="3842936411" sldId="2147483801"/>
            <pc:sldLayoutMk cId="113284454" sldId="2147483810"/>
          </pc:sldLayoutMkLst>
        </pc:sldLayoutChg>
      </pc:sldMasterChg>
    </pc:docChg>
  </pc:docChgLst>
  <pc:docChgLst>
    <pc:chgData name="Maan, Mahnoor Sharif" userId="745a2a3f-ddc2-4a25-b347-9427ad5ec69b" providerId="ADAL" clId="{F43E6598-C651-4086-9255-EEF811332019}"/>
    <pc:docChg chg="modSld sldOrd">
      <pc:chgData name="Maan, Mahnoor Sharif" userId="745a2a3f-ddc2-4a25-b347-9427ad5ec69b" providerId="ADAL" clId="{F43E6598-C651-4086-9255-EEF811332019}" dt="2022-11-14T15:47:44.312" v="1"/>
      <pc:docMkLst>
        <pc:docMk/>
      </pc:docMkLst>
      <pc:sldChg chg="ord">
        <pc:chgData name="Maan, Mahnoor Sharif" userId="745a2a3f-ddc2-4a25-b347-9427ad5ec69b" providerId="ADAL" clId="{F43E6598-C651-4086-9255-EEF811332019}" dt="2022-11-14T15:47:44.312" v="1"/>
        <pc:sldMkLst>
          <pc:docMk/>
          <pc:sldMk cId="415921319" sldId="34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2DFCAD-E0EB-4CA7-83B6-0AE8B15D4929}" type="doc">
      <dgm:prSet loTypeId="urn:microsoft.com/office/officeart/2005/8/layout/hProcess7" loCatId="list" qsTypeId="urn:microsoft.com/office/officeart/2005/8/quickstyle/simple1" qsCatId="simple" csTypeId="urn:microsoft.com/office/officeart/2005/8/colors/accent0_2" csCatId="mainScheme" phldr="1"/>
      <dgm:spPr/>
      <dgm:t>
        <a:bodyPr/>
        <a:lstStyle/>
        <a:p>
          <a:endParaRPr lang="en-US"/>
        </a:p>
      </dgm:t>
    </dgm:pt>
    <dgm:pt modelId="{2B456904-F8A9-47E3-AEA4-147A513E99CD}">
      <dgm:prSet phldrT="[Text]" custT="1"/>
      <dgm:spPr>
        <a:solidFill>
          <a:schemeClr val="bg2"/>
        </a:solidFill>
        <a:ln w="50800">
          <a:solidFill>
            <a:schemeClr val="accent6">
              <a:lumMod val="75000"/>
            </a:schemeClr>
          </a:solidFill>
        </a:ln>
      </dgm:spPr>
      <dgm:t>
        <a:bodyPr/>
        <a:lstStyle/>
        <a:p>
          <a:r>
            <a:rPr lang="en-US" sz="2000" b="1">
              <a:solidFill>
                <a:schemeClr val="accent3"/>
              </a:solidFill>
            </a:rPr>
            <a:t>Preparation for Enrollment</a:t>
          </a:r>
        </a:p>
      </dgm:t>
    </dgm:pt>
    <dgm:pt modelId="{D8E08DE9-7AC5-4C8F-85FE-8871ED6CABE9}" type="parTrans" cxnId="{28EAEA13-5981-4CA9-8D2A-C3B0D69D5E65}">
      <dgm:prSet/>
      <dgm:spPr/>
      <dgm:t>
        <a:bodyPr/>
        <a:lstStyle/>
        <a:p>
          <a:endParaRPr lang="en-US"/>
        </a:p>
      </dgm:t>
    </dgm:pt>
    <dgm:pt modelId="{D5D42759-A649-4F06-A64E-31B70EECA611}" type="sibTrans" cxnId="{28EAEA13-5981-4CA9-8D2A-C3B0D69D5E65}">
      <dgm:prSet/>
      <dgm:spPr/>
      <dgm:t>
        <a:bodyPr/>
        <a:lstStyle/>
        <a:p>
          <a:endParaRPr lang="en-US"/>
        </a:p>
      </dgm:t>
    </dgm:pt>
    <dgm:pt modelId="{65FEC155-2770-4619-8562-D1938492735D}">
      <dgm:prSet phldrT="[Text]" custT="1"/>
      <dgm:spPr/>
      <dgm:t>
        <a:bodyPr lIns="182880" rIns="0"/>
        <a:lstStyle/>
        <a:p>
          <a:pPr>
            <a:buFont typeface="Arial" panose="020B0604020202020204" pitchFamily="34" charset="0"/>
            <a:buChar char="•"/>
          </a:pPr>
          <a:r>
            <a:rPr lang="en-US" sz="2000" b="1" dirty="0">
              <a:solidFill>
                <a:schemeClr val="bg2">
                  <a:lumMod val="50000"/>
                </a:schemeClr>
              </a:solidFill>
            </a:rPr>
            <a:t>Staff have completed required NSCHC training</a:t>
          </a:r>
        </a:p>
      </dgm:t>
    </dgm:pt>
    <dgm:pt modelId="{A440989B-04D8-4891-8861-EF39D629AD81}" type="parTrans" cxnId="{77A37059-881D-407C-95D3-D61029AE05C1}">
      <dgm:prSet/>
      <dgm:spPr/>
      <dgm:t>
        <a:bodyPr/>
        <a:lstStyle/>
        <a:p>
          <a:endParaRPr lang="en-US"/>
        </a:p>
      </dgm:t>
    </dgm:pt>
    <dgm:pt modelId="{74BE71E3-2B16-4611-9D20-96379E9FE9A3}" type="sibTrans" cxnId="{77A37059-881D-407C-95D3-D61029AE05C1}">
      <dgm:prSet/>
      <dgm:spPr/>
      <dgm:t>
        <a:bodyPr/>
        <a:lstStyle/>
        <a:p>
          <a:endParaRPr lang="en-US"/>
        </a:p>
      </dgm:t>
    </dgm:pt>
    <dgm:pt modelId="{0807C628-9C37-4C95-90D9-9FBD53519C70}">
      <dgm:prSet phldrT="[Text]"/>
      <dgm:spPr>
        <a:solidFill>
          <a:schemeClr val="bg2"/>
        </a:solidFill>
        <a:ln w="50800">
          <a:solidFill>
            <a:schemeClr val="accent6">
              <a:lumMod val="75000"/>
            </a:schemeClr>
          </a:solidFill>
        </a:ln>
      </dgm:spPr>
      <dgm:t>
        <a:bodyPr/>
        <a:lstStyle/>
        <a:p>
          <a:pPr rtl="0"/>
          <a:r>
            <a:rPr lang="en-US" b="1">
              <a:solidFill>
                <a:schemeClr val="accent3"/>
              </a:solidFill>
            </a:rPr>
            <a:t>Identify your member</a:t>
          </a:r>
          <a:r>
            <a:rPr lang="en-US" b="1">
              <a:solidFill>
                <a:schemeClr val="accent3"/>
              </a:solidFill>
              <a:latin typeface="Century Gothic" panose="020F0302020204030204"/>
            </a:rPr>
            <a:t> </a:t>
          </a:r>
        </a:p>
      </dgm:t>
    </dgm:pt>
    <dgm:pt modelId="{8515D826-765A-4760-A0E3-CE3BF82B517E}" type="parTrans" cxnId="{AD8644C9-3F2C-4A97-9D6B-E53BD8C85F5C}">
      <dgm:prSet/>
      <dgm:spPr/>
      <dgm:t>
        <a:bodyPr/>
        <a:lstStyle/>
        <a:p>
          <a:endParaRPr lang="en-US"/>
        </a:p>
      </dgm:t>
    </dgm:pt>
    <dgm:pt modelId="{A8073FEF-AA7E-4770-A524-95222C7FB67A}" type="sibTrans" cxnId="{AD8644C9-3F2C-4A97-9D6B-E53BD8C85F5C}">
      <dgm:prSet/>
      <dgm:spPr/>
      <dgm:t>
        <a:bodyPr/>
        <a:lstStyle/>
        <a:p>
          <a:endParaRPr lang="en-US"/>
        </a:p>
      </dgm:t>
    </dgm:pt>
    <dgm:pt modelId="{71F2304E-5023-450F-81FB-D952E5897320}">
      <dgm:prSet phldrT="[Text]" custT="1"/>
      <dgm:spPr/>
      <dgm:t>
        <a:bodyPr/>
        <a:lstStyle/>
        <a:p>
          <a:r>
            <a:rPr lang="en-US" sz="2000" b="1" dirty="0">
              <a:solidFill>
                <a:schemeClr val="bg2">
                  <a:lumMod val="50000"/>
                </a:schemeClr>
              </a:solidFill>
            </a:rPr>
            <a:t>Individual applies</a:t>
          </a:r>
        </a:p>
      </dgm:t>
    </dgm:pt>
    <dgm:pt modelId="{DA33BD43-F01C-43B5-A6E3-3C3B4B1FA8D4}" type="parTrans" cxnId="{1DE45501-95CE-4FC2-B98D-490B55050C1B}">
      <dgm:prSet/>
      <dgm:spPr/>
      <dgm:t>
        <a:bodyPr/>
        <a:lstStyle/>
        <a:p>
          <a:endParaRPr lang="en-US"/>
        </a:p>
      </dgm:t>
    </dgm:pt>
    <dgm:pt modelId="{A3D4D2C8-E5E1-4F3B-A8B6-AA780309B88C}" type="sibTrans" cxnId="{1DE45501-95CE-4FC2-B98D-490B55050C1B}">
      <dgm:prSet/>
      <dgm:spPr/>
      <dgm:t>
        <a:bodyPr/>
        <a:lstStyle/>
        <a:p>
          <a:endParaRPr lang="en-US"/>
        </a:p>
      </dgm:t>
    </dgm:pt>
    <dgm:pt modelId="{A876A875-EC7E-4B53-B25F-12EBA8538D24}">
      <dgm:prSet phldrT="[Text]"/>
      <dgm:spPr>
        <a:solidFill>
          <a:schemeClr val="bg2"/>
        </a:solidFill>
        <a:ln w="50800">
          <a:solidFill>
            <a:schemeClr val="accent6">
              <a:lumMod val="75000"/>
            </a:schemeClr>
          </a:solidFill>
        </a:ln>
      </dgm:spPr>
      <dgm:t>
        <a:bodyPr/>
        <a:lstStyle/>
        <a:p>
          <a:r>
            <a:rPr lang="en-US" b="1">
              <a:solidFill>
                <a:schemeClr val="accent3"/>
              </a:solidFill>
            </a:rPr>
            <a:t>Select your member</a:t>
          </a:r>
        </a:p>
      </dgm:t>
    </dgm:pt>
    <dgm:pt modelId="{3FCF1C31-C6DB-4193-9E99-6DEBD975AD9D}" type="parTrans" cxnId="{80A7F454-1B3A-48C1-96EC-EF8C2B9C68D1}">
      <dgm:prSet/>
      <dgm:spPr/>
      <dgm:t>
        <a:bodyPr/>
        <a:lstStyle/>
        <a:p>
          <a:endParaRPr lang="en-US"/>
        </a:p>
      </dgm:t>
    </dgm:pt>
    <dgm:pt modelId="{8952F732-713F-45A6-8EED-7B705EFC8327}" type="sibTrans" cxnId="{80A7F454-1B3A-48C1-96EC-EF8C2B9C68D1}">
      <dgm:prSet/>
      <dgm:spPr/>
      <dgm:t>
        <a:bodyPr/>
        <a:lstStyle/>
        <a:p>
          <a:endParaRPr lang="en-US"/>
        </a:p>
      </dgm:t>
    </dgm:pt>
    <dgm:pt modelId="{BB727C47-1400-4034-8405-9844410F295F}">
      <dgm:prSet phldrT="[Text]" custT="1"/>
      <dgm:spPr/>
      <dgm:t>
        <a:bodyPr/>
        <a:lstStyle/>
        <a:p>
          <a:r>
            <a:rPr lang="en-US" sz="2000" b="1" dirty="0">
              <a:solidFill>
                <a:schemeClr val="bg2">
                  <a:lumMod val="50000"/>
                </a:schemeClr>
              </a:solidFill>
            </a:rPr>
            <a:t>Select applicant in eGrants</a:t>
          </a:r>
        </a:p>
      </dgm:t>
    </dgm:pt>
    <dgm:pt modelId="{055A9154-29E1-4071-8C25-E76F1A22198E}" type="parTrans" cxnId="{5E6E74C9-896A-4D07-86FE-E49049D8585F}">
      <dgm:prSet/>
      <dgm:spPr/>
      <dgm:t>
        <a:bodyPr/>
        <a:lstStyle/>
        <a:p>
          <a:endParaRPr lang="en-US"/>
        </a:p>
      </dgm:t>
    </dgm:pt>
    <dgm:pt modelId="{234F25E9-EF06-48F2-B2B9-11A3A0C783E4}" type="sibTrans" cxnId="{5E6E74C9-896A-4D07-86FE-E49049D8585F}">
      <dgm:prSet/>
      <dgm:spPr/>
      <dgm:t>
        <a:bodyPr/>
        <a:lstStyle/>
        <a:p>
          <a:endParaRPr lang="en-US"/>
        </a:p>
      </dgm:t>
    </dgm:pt>
    <dgm:pt modelId="{D0D71B0D-C264-4595-944C-3EF107094D67}">
      <dgm:prSet phldrT="[Text]"/>
      <dgm:spPr>
        <a:solidFill>
          <a:schemeClr val="bg2"/>
        </a:solidFill>
        <a:ln w="50800">
          <a:solidFill>
            <a:schemeClr val="accent6">
              <a:lumMod val="75000"/>
            </a:schemeClr>
          </a:solidFill>
        </a:ln>
      </dgm:spPr>
      <dgm:t>
        <a:bodyPr/>
        <a:lstStyle/>
        <a:p>
          <a:r>
            <a:rPr lang="en-US" b="1">
              <a:solidFill>
                <a:schemeClr val="accent3"/>
              </a:solidFill>
            </a:rPr>
            <a:t>Enrollment</a:t>
          </a:r>
        </a:p>
      </dgm:t>
    </dgm:pt>
    <dgm:pt modelId="{246F3FAC-E85D-47B4-9729-DBD76B07EE0B}" type="parTrans" cxnId="{CC915ABC-B6D1-423E-9747-6EF2078BC131}">
      <dgm:prSet/>
      <dgm:spPr/>
      <dgm:t>
        <a:bodyPr/>
        <a:lstStyle/>
        <a:p>
          <a:endParaRPr lang="en-US"/>
        </a:p>
      </dgm:t>
    </dgm:pt>
    <dgm:pt modelId="{B868DFBE-50F1-482F-BD6C-F241FE5A11CF}" type="sibTrans" cxnId="{CC915ABC-B6D1-423E-9747-6EF2078BC131}">
      <dgm:prSet/>
      <dgm:spPr/>
      <dgm:t>
        <a:bodyPr/>
        <a:lstStyle/>
        <a:p>
          <a:endParaRPr lang="en-US"/>
        </a:p>
      </dgm:t>
    </dgm:pt>
    <dgm:pt modelId="{65CEC615-5CBD-44E5-B478-5C37472A04AE}">
      <dgm:prSet phldrT="[Text]" custT="1"/>
      <dgm:spPr/>
      <dgm:t>
        <a:bodyPr lIns="182880" rIns="0"/>
        <a:lstStyle/>
        <a:p>
          <a:pPr>
            <a:buFont typeface="Arial" panose="020B0604020202020204" pitchFamily="34" charset="0"/>
            <a:buChar char="•"/>
          </a:pPr>
          <a:r>
            <a:rPr lang="en-US" sz="2000" b="1">
              <a:solidFill>
                <a:schemeClr val="bg2">
                  <a:lumMod val="50000"/>
                </a:schemeClr>
              </a:solidFill>
            </a:rPr>
            <a:t>Set up operating sites (Direct)</a:t>
          </a:r>
        </a:p>
      </dgm:t>
    </dgm:pt>
    <dgm:pt modelId="{F7DA9132-C548-45A1-88BF-5C51D9805D5C}" type="parTrans" cxnId="{70EF8FAC-9DDF-4B7C-AE7F-42BC6A84F306}">
      <dgm:prSet/>
      <dgm:spPr/>
      <dgm:t>
        <a:bodyPr/>
        <a:lstStyle/>
        <a:p>
          <a:endParaRPr lang="en-US"/>
        </a:p>
      </dgm:t>
    </dgm:pt>
    <dgm:pt modelId="{D8C4E6B0-D4F3-4066-A108-1A208BA79C6F}" type="sibTrans" cxnId="{70EF8FAC-9DDF-4B7C-AE7F-42BC6A84F306}">
      <dgm:prSet/>
      <dgm:spPr/>
      <dgm:t>
        <a:bodyPr/>
        <a:lstStyle/>
        <a:p>
          <a:endParaRPr lang="en-US"/>
        </a:p>
      </dgm:t>
    </dgm:pt>
    <dgm:pt modelId="{606B0A8E-BA4C-4041-89CC-76893F8CC838}">
      <dgm:prSet phldrT="[Text]" custT="1"/>
      <dgm:spPr/>
      <dgm:t>
        <a:bodyPr lIns="182880" rIns="0"/>
        <a:lstStyle/>
        <a:p>
          <a:pPr>
            <a:buFont typeface="Arial" panose="020B0604020202020204" pitchFamily="34" charset="0"/>
            <a:buChar char="•"/>
          </a:pPr>
          <a:r>
            <a:rPr lang="en-US" sz="2000" b="1">
              <a:solidFill>
                <a:schemeClr val="bg2">
                  <a:lumMod val="50000"/>
                </a:schemeClr>
              </a:solidFill>
            </a:rPr>
            <a:t>Set up service locations</a:t>
          </a:r>
        </a:p>
      </dgm:t>
    </dgm:pt>
    <dgm:pt modelId="{ABC4C051-120E-4F3F-9BAD-6D9311C564F5}" type="parTrans" cxnId="{7E38C863-6AC2-4901-8BF9-8042F500A166}">
      <dgm:prSet/>
      <dgm:spPr/>
      <dgm:t>
        <a:bodyPr/>
        <a:lstStyle/>
        <a:p>
          <a:endParaRPr lang="en-US"/>
        </a:p>
      </dgm:t>
    </dgm:pt>
    <dgm:pt modelId="{25DC436C-C5CA-44C4-84B4-6F35B9F4CE39}" type="sibTrans" cxnId="{7E38C863-6AC2-4901-8BF9-8042F500A166}">
      <dgm:prSet/>
      <dgm:spPr/>
      <dgm:t>
        <a:bodyPr/>
        <a:lstStyle/>
        <a:p>
          <a:endParaRPr lang="en-US"/>
        </a:p>
      </dgm:t>
    </dgm:pt>
    <dgm:pt modelId="{9F454E7D-7779-440D-873D-B4A880243958}">
      <dgm:prSet phldrT="[Text]" custT="1"/>
      <dgm:spPr/>
      <dgm:t>
        <a:bodyPr lIns="182880" rIns="0"/>
        <a:lstStyle/>
        <a:p>
          <a:pPr>
            <a:buFont typeface="Arial" panose="020B0604020202020204" pitchFamily="34" charset="0"/>
            <a:buChar char="•"/>
          </a:pPr>
          <a:r>
            <a:rPr lang="en-US" sz="2000" b="1">
              <a:solidFill>
                <a:schemeClr val="bg2">
                  <a:lumMod val="50000"/>
                </a:schemeClr>
              </a:solidFill>
            </a:rPr>
            <a:t>Create service opportunity listings</a:t>
          </a:r>
        </a:p>
      </dgm:t>
    </dgm:pt>
    <dgm:pt modelId="{BBA8B368-AE71-4C4A-97EE-552E636F53C3}" type="parTrans" cxnId="{EB6EEB0D-022A-4213-B6C7-5DF7E487AB21}">
      <dgm:prSet/>
      <dgm:spPr/>
      <dgm:t>
        <a:bodyPr/>
        <a:lstStyle/>
        <a:p>
          <a:endParaRPr lang="en-US"/>
        </a:p>
      </dgm:t>
    </dgm:pt>
    <dgm:pt modelId="{619B09FB-7D2B-4FA7-9D68-794A4BF06D13}" type="sibTrans" cxnId="{EB6EEB0D-022A-4213-B6C7-5DF7E487AB21}">
      <dgm:prSet/>
      <dgm:spPr/>
      <dgm:t>
        <a:bodyPr/>
        <a:lstStyle/>
        <a:p>
          <a:endParaRPr lang="en-US"/>
        </a:p>
      </dgm:t>
    </dgm:pt>
    <dgm:pt modelId="{BE808FA3-D0D9-4F22-BB52-F4F5315A1B55}">
      <dgm:prSet phldrT="[Text]" custT="1"/>
      <dgm:spPr/>
      <dgm:t>
        <a:bodyPr/>
        <a:lstStyle/>
        <a:p>
          <a:r>
            <a:rPr lang="en-US" sz="2000" b="1" dirty="0">
              <a:solidFill>
                <a:schemeClr val="bg2">
                  <a:lumMod val="50000"/>
                </a:schemeClr>
              </a:solidFill>
            </a:rPr>
            <a:t>Program screens applicant</a:t>
          </a:r>
        </a:p>
      </dgm:t>
    </dgm:pt>
    <dgm:pt modelId="{523053EF-A885-4CF2-8B31-9F144416DA90}" type="parTrans" cxnId="{3039E735-1339-49EE-B074-29E9F8E9AD98}">
      <dgm:prSet/>
      <dgm:spPr/>
      <dgm:t>
        <a:bodyPr/>
        <a:lstStyle/>
        <a:p>
          <a:endParaRPr lang="en-US"/>
        </a:p>
      </dgm:t>
    </dgm:pt>
    <dgm:pt modelId="{2C1F8463-22E2-4EA2-A166-A08371F3DD93}" type="sibTrans" cxnId="{3039E735-1339-49EE-B074-29E9F8E9AD98}">
      <dgm:prSet/>
      <dgm:spPr/>
      <dgm:t>
        <a:bodyPr/>
        <a:lstStyle/>
        <a:p>
          <a:endParaRPr lang="en-US"/>
        </a:p>
      </dgm:t>
    </dgm:pt>
    <dgm:pt modelId="{28FEC61F-771C-4DE8-8A16-E51DD82F8AC5}">
      <dgm:prSet phldrT="[Text]" custT="1"/>
      <dgm:spPr/>
      <dgm:t>
        <a:bodyPr/>
        <a:lstStyle/>
        <a:p>
          <a:r>
            <a:rPr lang="en-US" sz="2000" b="1">
              <a:solidFill>
                <a:schemeClr val="bg2">
                  <a:lumMod val="50000"/>
                </a:schemeClr>
              </a:solidFill>
            </a:rPr>
            <a:t>Gather applicant information</a:t>
          </a:r>
        </a:p>
      </dgm:t>
    </dgm:pt>
    <dgm:pt modelId="{4B67AA5F-0049-4F5B-91CB-C64D29D93B27}" type="parTrans" cxnId="{5242C9A8-B867-42DA-945E-BDE0F0BD1AAD}">
      <dgm:prSet/>
      <dgm:spPr/>
      <dgm:t>
        <a:bodyPr/>
        <a:lstStyle/>
        <a:p>
          <a:endParaRPr lang="en-US"/>
        </a:p>
      </dgm:t>
    </dgm:pt>
    <dgm:pt modelId="{07172D4D-5F24-4FE1-ACDA-5FDBB1B3C62C}" type="sibTrans" cxnId="{5242C9A8-B867-42DA-945E-BDE0F0BD1AAD}">
      <dgm:prSet/>
      <dgm:spPr/>
      <dgm:t>
        <a:bodyPr/>
        <a:lstStyle/>
        <a:p>
          <a:endParaRPr lang="en-US"/>
        </a:p>
      </dgm:t>
    </dgm:pt>
    <dgm:pt modelId="{F519E924-A5AA-45B7-AFBD-0A6A28989C51}">
      <dgm:prSet phldrT="[Text]" custT="1"/>
      <dgm:spPr/>
      <dgm:t>
        <a:bodyPr/>
        <a:lstStyle/>
        <a:p>
          <a:r>
            <a:rPr lang="en-US" sz="2000" b="1">
              <a:solidFill>
                <a:schemeClr val="bg2">
                  <a:lumMod val="50000"/>
                </a:schemeClr>
              </a:solidFill>
            </a:rPr>
            <a:t>Complete NSCHC</a:t>
          </a:r>
        </a:p>
      </dgm:t>
    </dgm:pt>
    <dgm:pt modelId="{85393688-A7CC-4246-BA6A-48CC22D8A50D}" type="parTrans" cxnId="{B39A1CBA-A318-41A9-98E3-565CF7CC91D8}">
      <dgm:prSet/>
      <dgm:spPr/>
      <dgm:t>
        <a:bodyPr/>
        <a:lstStyle/>
        <a:p>
          <a:endParaRPr lang="en-US"/>
        </a:p>
      </dgm:t>
    </dgm:pt>
    <dgm:pt modelId="{18A443B8-3060-4027-9C4B-86AEC1FC552D}" type="sibTrans" cxnId="{B39A1CBA-A318-41A9-98E3-565CF7CC91D8}">
      <dgm:prSet/>
      <dgm:spPr/>
      <dgm:t>
        <a:bodyPr/>
        <a:lstStyle/>
        <a:p>
          <a:endParaRPr lang="en-US"/>
        </a:p>
      </dgm:t>
    </dgm:pt>
    <dgm:pt modelId="{071E5063-1A70-4B23-ACD8-0CE365A68B3F}">
      <dgm:prSet phldrT="[Text]" custT="1"/>
      <dgm:spPr/>
      <dgm:t>
        <a:bodyPr/>
        <a:lstStyle/>
        <a:p>
          <a:r>
            <a:rPr lang="en-US" sz="2000" b="1">
              <a:solidFill>
                <a:schemeClr val="bg2">
                  <a:lumMod val="50000"/>
                </a:schemeClr>
              </a:solidFill>
            </a:rPr>
            <a:t>Determine applicant eligibility </a:t>
          </a:r>
        </a:p>
      </dgm:t>
    </dgm:pt>
    <dgm:pt modelId="{005ED4DD-2B7D-4A84-BBCA-9968EACE6D5D}" type="parTrans" cxnId="{50871EDF-3D36-49C1-9B47-FB11E7EA73DD}">
      <dgm:prSet/>
      <dgm:spPr/>
      <dgm:t>
        <a:bodyPr/>
        <a:lstStyle/>
        <a:p>
          <a:endParaRPr lang="en-US"/>
        </a:p>
      </dgm:t>
    </dgm:pt>
    <dgm:pt modelId="{CEEA1E77-C71A-4CEF-9225-97A5A7C311C4}" type="sibTrans" cxnId="{50871EDF-3D36-49C1-9B47-FB11E7EA73DD}">
      <dgm:prSet/>
      <dgm:spPr/>
      <dgm:t>
        <a:bodyPr/>
        <a:lstStyle/>
        <a:p>
          <a:endParaRPr lang="en-US"/>
        </a:p>
      </dgm:t>
    </dgm:pt>
    <dgm:pt modelId="{83C98518-FCF2-479C-BCB1-FA92E44F7D01}">
      <dgm:prSet phldrT="[Text]" custT="1"/>
      <dgm:spPr/>
      <dgm:t>
        <a:bodyPr/>
        <a:lstStyle/>
        <a:p>
          <a:r>
            <a:rPr lang="en-US" sz="2000" b="1">
              <a:solidFill>
                <a:schemeClr val="bg2">
                  <a:lumMod val="50000"/>
                </a:schemeClr>
              </a:solidFill>
            </a:rPr>
            <a:t>Applicant completes enrollment form in My AmeriCorps</a:t>
          </a:r>
        </a:p>
      </dgm:t>
    </dgm:pt>
    <dgm:pt modelId="{B61DCA1E-8730-443C-B3F7-FF3A2648B8B2}" type="parTrans" cxnId="{16598E6C-2C5E-4423-86B6-DE4A0B964CE6}">
      <dgm:prSet/>
      <dgm:spPr/>
      <dgm:t>
        <a:bodyPr/>
        <a:lstStyle/>
        <a:p>
          <a:endParaRPr lang="en-US"/>
        </a:p>
      </dgm:t>
    </dgm:pt>
    <dgm:pt modelId="{5AD08B0D-F75B-44A7-B784-F14BCF962D1F}" type="sibTrans" cxnId="{16598E6C-2C5E-4423-86B6-DE4A0B964CE6}">
      <dgm:prSet/>
      <dgm:spPr/>
      <dgm:t>
        <a:bodyPr/>
        <a:lstStyle/>
        <a:p>
          <a:endParaRPr lang="en-US"/>
        </a:p>
      </dgm:t>
    </dgm:pt>
    <dgm:pt modelId="{4FF5A633-7341-4660-9818-E08F5E7D05BF}">
      <dgm:prSet phldrT="[Text]" custT="1"/>
      <dgm:spPr/>
      <dgm:t>
        <a:bodyPr/>
        <a:lstStyle/>
        <a:p>
          <a:r>
            <a:rPr lang="en-US" sz="2000" b="1">
              <a:solidFill>
                <a:schemeClr val="bg2">
                  <a:lumMod val="50000"/>
                </a:schemeClr>
              </a:solidFill>
            </a:rPr>
            <a:t>Social Security Administration/Citizenship Verification Check </a:t>
          </a:r>
        </a:p>
      </dgm:t>
    </dgm:pt>
    <dgm:pt modelId="{B18D1A24-E71D-42C9-9192-914F0AA16CBD}" type="parTrans" cxnId="{6D077B49-BFC2-4AC7-9ED0-5C5B7E47B1BF}">
      <dgm:prSet/>
      <dgm:spPr/>
      <dgm:t>
        <a:bodyPr/>
        <a:lstStyle/>
        <a:p>
          <a:endParaRPr lang="en-US"/>
        </a:p>
      </dgm:t>
    </dgm:pt>
    <dgm:pt modelId="{9C917058-D9FE-4A34-806C-F33785435365}" type="sibTrans" cxnId="{6D077B49-BFC2-4AC7-9ED0-5C5B7E47B1BF}">
      <dgm:prSet/>
      <dgm:spPr/>
      <dgm:t>
        <a:bodyPr/>
        <a:lstStyle/>
        <a:p>
          <a:endParaRPr lang="en-US"/>
        </a:p>
      </dgm:t>
    </dgm:pt>
    <dgm:pt modelId="{774CC92F-A25B-4BD8-A6DB-09BEA53ED034}">
      <dgm:prSet phldrT="[Text]" custT="1"/>
      <dgm:spPr>
        <a:solidFill>
          <a:schemeClr val="bg2"/>
        </a:solidFill>
        <a:ln w="50800">
          <a:solidFill>
            <a:schemeClr val="tx2"/>
          </a:solidFill>
        </a:ln>
      </dgm:spPr>
      <dgm:t>
        <a:bodyPr/>
        <a:lstStyle/>
        <a:p>
          <a:pPr>
            <a:buNone/>
          </a:pPr>
          <a:r>
            <a:rPr lang="en-US" sz="1900" b="1">
              <a:solidFill>
                <a:schemeClr val="bg2">
                  <a:lumMod val="50000"/>
                </a:schemeClr>
              </a:solidFill>
            </a:rPr>
            <a:t>Verification of Eligibility</a:t>
          </a:r>
        </a:p>
      </dgm:t>
    </dgm:pt>
    <dgm:pt modelId="{29CAE15B-D7D8-452F-A755-DCA7D857CBC2}" type="parTrans" cxnId="{EBC91AC0-CA2C-4F53-A8D3-6343431D1053}">
      <dgm:prSet/>
      <dgm:spPr/>
      <dgm:t>
        <a:bodyPr/>
        <a:lstStyle/>
        <a:p>
          <a:endParaRPr lang="en-US"/>
        </a:p>
      </dgm:t>
    </dgm:pt>
    <dgm:pt modelId="{4890B436-66AB-44CC-90D8-AB507603B4ED}" type="sibTrans" cxnId="{EBC91AC0-CA2C-4F53-A8D3-6343431D1053}">
      <dgm:prSet/>
      <dgm:spPr/>
      <dgm:t>
        <a:bodyPr/>
        <a:lstStyle/>
        <a:p>
          <a:endParaRPr lang="en-US"/>
        </a:p>
      </dgm:t>
    </dgm:pt>
    <dgm:pt modelId="{A76E9199-4A51-473F-8FA7-C04CFB7B7AB7}">
      <dgm:prSet phldrT="[Text]" custT="1"/>
      <dgm:spPr>
        <a:solidFill>
          <a:schemeClr val="bg2"/>
        </a:solidFill>
        <a:ln w="50800">
          <a:solidFill>
            <a:schemeClr val="tx2"/>
          </a:solidFill>
        </a:ln>
      </dgm:spPr>
      <dgm:t>
        <a:bodyPr/>
        <a:lstStyle/>
        <a:p>
          <a:pPr>
            <a:buNone/>
          </a:pPr>
          <a:r>
            <a:rPr lang="en-US" sz="1900" b="1" dirty="0">
              <a:solidFill>
                <a:schemeClr val="bg2">
                  <a:lumMod val="50000"/>
                </a:schemeClr>
              </a:solidFill>
            </a:rPr>
            <a:t>eGrants Enrollment process</a:t>
          </a:r>
        </a:p>
      </dgm:t>
    </dgm:pt>
    <dgm:pt modelId="{4557E086-F9F3-4E51-867E-FA5F74644CFC}" type="parTrans" cxnId="{7FFA0DD5-CE8E-4DA1-8020-0E36BE6806FE}">
      <dgm:prSet/>
      <dgm:spPr/>
      <dgm:t>
        <a:bodyPr/>
        <a:lstStyle/>
        <a:p>
          <a:endParaRPr lang="en-US"/>
        </a:p>
      </dgm:t>
    </dgm:pt>
    <dgm:pt modelId="{1AB2AAE8-7A32-4910-A975-E36DE17AF291}" type="sibTrans" cxnId="{7FFA0DD5-CE8E-4DA1-8020-0E36BE6806FE}">
      <dgm:prSet/>
      <dgm:spPr/>
      <dgm:t>
        <a:bodyPr/>
        <a:lstStyle/>
        <a:p>
          <a:endParaRPr lang="en-US"/>
        </a:p>
      </dgm:t>
    </dgm:pt>
    <dgm:pt modelId="{0040D151-ACA8-428D-8C52-06303DC087A9}">
      <dgm:prSet phldrT="[Text]" custT="1"/>
      <dgm:spPr>
        <a:solidFill>
          <a:schemeClr val="bg2"/>
        </a:solidFill>
        <a:ln w="50800">
          <a:solidFill>
            <a:schemeClr val="tx2"/>
          </a:solidFill>
        </a:ln>
      </dgm:spPr>
      <dgm:t>
        <a:bodyPr/>
        <a:lstStyle/>
        <a:p>
          <a:pPr>
            <a:buFont typeface="Arial" panose="020B0604020202020204" pitchFamily="34" charset="0"/>
            <a:buChar char="•"/>
          </a:pPr>
          <a:r>
            <a:rPr lang="en-US" sz="1900" b="1">
              <a:solidFill>
                <a:schemeClr val="bg2">
                  <a:lumMod val="50000"/>
                </a:schemeClr>
              </a:solidFill>
            </a:rPr>
            <a:t>Individual Enrollment</a:t>
          </a:r>
        </a:p>
      </dgm:t>
    </dgm:pt>
    <dgm:pt modelId="{ECEDF04F-0BCB-44FD-A05A-BA694155F857}" type="parTrans" cxnId="{3528836A-4DD9-404F-AFAA-E7C3E95C6312}">
      <dgm:prSet/>
      <dgm:spPr/>
      <dgm:t>
        <a:bodyPr/>
        <a:lstStyle/>
        <a:p>
          <a:endParaRPr lang="en-US"/>
        </a:p>
      </dgm:t>
    </dgm:pt>
    <dgm:pt modelId="{EF1F0317-52C8-412A-9FB0-95CEC7F13E96}" type="sibTrans" cxnId="{3528836A-4DD9-404F-AFAA-E7C3E95C6312}">
      <dgm:prSet/>
      <dgm:spPr/>
      <dgm:t>
        <a:bodyPr/>
        <a:lstStyle/>
        <a:p>
          <a:endParaRPr lang="en-US"/>
        </a:p>
      </dgm:t>
    </dgm:pt>
    <dgm:pt modelId="{6D8AA1F2-F315-48A8-B1AB-CE251EFDF24E}">
      <dgm:prSet phldrT="[Text]" custT="1"/>
      <dgm:spPr>
        <a:solidFill>
          <a:schemeClr val="bg2"/>
        </a:solidFill>
        <a:ln w="50800">
          <a:solidFill>
            <a:schemeClr val="tx2"/>
          </a:solidFill>
        </a:ln>
      </dgm:spPr>
      <dgm:t>
        <a:bodyPr/>
        <a:lstStyle/>
        <a:p>
          <a:pPr>
            <a:buFont typeface="Arial" panose="020B0604020202020204" pitchFamily="34" charset="0"/>
            <a:buChar char="•"/>
          </a:pPr>
          <a:r>
            <a:rPr lang="en-US" sz="1900" b="1">
              <a:solidFill>
                <a:schemeClr val="bg2">
                  <a:lumMod val="50000"/>
                </a:schemeClr>
              </a:solidFill>
            </a:rPr>
            <a:t>Group Enrollment</a:t>
          </a:r>
        </a:p>
      </dgm:t>
    </dgm:pt>
    <dgm:pt modelId="{7BDBAE34-7D1E-4ECB-A1C8-D9B3E9AEBDF8}" type="parTrans" cxnId="{D0B11331-28CA-4E9F-8EC2-982F65A2E6BE}">
      <dgm:prSet/>
      <dgm:spPr/>
      <dgm:t>
        <a:bodyPr/>
        <a:lstStyle/>
        <a:p>
          <a:endParaRPr lang="en-US"/>
        </a:p>
      </dgm:t>
    </dgm:pt>
    <dgm:pt modelId="{B5E9C8A2-11D0-4675-9B2D-6906A0213977}" type="sibTrans" cxnId="{D0B11331-28CA-4E9F-8EC2-982F65A2E6BE}">
      <dgm:prSet/>
      <dgm:spPr/>
      <dgm:t>
        <a:bodyPr/>
        <a:lstStyle/>
        <a:p>
          <a:endParaRPr lang="en-US"/>
        </a:p>
      </dgm:t>
    </dgm:pt>
    <dgm:pt modelId="{E0F68B82-558A-450A-8A5A-FA964F1B40A4}">
      <dgm:prSet phldrT="[Text]" custT="1"/>
      <dgm:spPr>
        <a:solidFill>
          <a:schemeClr val="bg2"/>
        </a:solidFill>
        <a:ln w="50800">
          <a:solidFill>
            <a:schemeClr val="tx2"/>
          </a:solidFill>
        </a:ln>
      </dgm:spPr>
      <dgm:t>
        <a:bodyPr/>
        <a:lstStyle/>
        <a:p>
          <a:pPr rtl="0">
            <a:buFont typeface="Arial" panose="020B0604020202020204" pitchFamily="34" charset="0"/>
            <a:buChar char="•"/>
          </a:pPr>
          <a:r>
            <a:rPr lang="en-US" sz="1900" b="1" i="1">
              <a:solidFill>
                <a:schemeClr val="bg2">
                  <a:lumMod val="50000"/>
                </a:schemeClr>
              </a:solidFill>
            </a:rPr>
            <a:t>Partial Award Acknowledgment (if applicable)</a:t>
          </a:r>
          <a:r>
            <a:rPr lang="en-US" sz="1900" b="1" i="1">
              <a:solidFill>
                <a:schemeClr val="bg2">
                  <a:lumMod val="50000"/>
                </a:schemeClr>
              </a:solidFill>
              <a:latin typeface="Century Gothic" panose="020F0302020204030204"/>
            </a:rPr>
            <a:t> </a:t>
          </a:r>
          <a:endParaRPr lang="en-US" sz="1900" b="1">
            <a:solidFill>
              <a:schemeClr val="bg2">
                <a:lumMod val="50000"/>
              </a:schemeClr>
            </a:solidFill>
          </a:endParaRPr>
        </a:p>
      </dgm:t>
    </dgm:pt>
    <dgm:pt modelId="{5682AE45-F8FC-485D-B7BD-6C730E417E41}" type="parTrans" cxnId="{5D15F140-8B2B-4CBF-BC72-1AF881E6A7FB}">
      <dgm:prSet/>
      <dgm:spPr/>
      <dgm:t>
        <a:bodyPr/>
        <a:lstStyle/>
        <a:p>
          <a:endParaRPr lang="en-US"/>
        </a:p>
      </dgm:t>
    </dgm:pt>
    <dgm:pt modelId="{B1ADD7A7-B69C-499A-A43B-2A0B554202FF}" type="sibTrans" cxnId="{5D15F140-8B2B-4CBF-BC72-1AF881E6A7FB}">
      <dgm:prSet/>
      <dgm:spPr/>
      <dgm:t>
        <a:bodyPr/>
        <a:lstStyle/>
        <a:p>
          <a:endParaRPr lang="en-US"/>
        </a:p>
      </dgm:t>
    </dgm:pt>
    <dgm:pt modelId="{950FB01B-2D2E-490D-BB7E-DAD377D5BE01}">
      <dgm:prSet phldr="0" custT="1"/>
      <dgm:spPr/>
      <dgm:t>
        <a:bodyPr/>
        <a:lstStyle/>
        <a:p>
          <a:endParaRPr lang="en-US" sz="1900" b="1" i="0">
            <a:latin typeface="Century Gothic" panose="020F0302020204030204"/>
          </a:endParaRPr>
        </a:p>
      </dgm:t>
    </dgm:pt>
    <dgm:pt modelId="{5C9456CC-83AA-40B1-8876-D7777737DFE0}" type="parTrans" cxnId="{3A121C0B-D6E2-4D3F-BAE5-4A45D5B96AFB}">
      <dgm:prSet/>
      <dgm:spPr/>
      <dgm:t>
        <a:bodyPr/>
        <a:lstStyle/>
        <a:p>
          <a:endParaRPr lang="en-US"/>
        </a:p>
      </dgm:t>
    </dgm:pt>
    <dgm:pt modelId="{532E35BB-B52E-44C1-8CCC-CECB2438B3C7}" type="sibTrans" cxnId="{3A121C0B-D6E2-4D3F-BAE5-4A45D5B96AFB}">
      <dgm:prSet/>
      <dgm:spPr/>
      <dgm:t>
        <a:bodyPr/>
        <a:lstStyle/>
        <a:p>
          <a:endParaRPr lang="en-US"/>
        </a:p>
      </dgm:t>
    </dgm:pt>
    <dgm:pt modelId="{821DC2B5-D343-4884-96A1-84CDBE38A5BE}" type="pres">
      <dgm:prSet presAssocID="{EE2DFCAD-E0EB-4CA7-83B6-0AE8B15D4929}" presName="Name0" presStyleCnt="0">
        <dgm:presLayoutVars>
          <dgm:dir/>
          <dgm:animLvl val="lvl"/>
          <dgm:resizeHandles val="exact"/>
        </dgm:presLayoutVars>
      </dgm:prSet>
      <dgm:spPr/>
    </dgm:pt>
    <dgm:pt modelId="{ECE7E88A-D25B-4ADD-82A6-8250CD63C5BF}" type="pres">
      <dgm:prSet presAssocID="{2B456904-F8A9-47E3-AEA4-147A513E99CD}" presName="compositeNode" presStyleCnt="0">
        <dgm:presLayoutVars>
          <dgm:bulletEnabled val="1"/>
        </dgm:presLayoutVars>
      </dgm:prSet>
      <dgm:spPr/>
    </dgm:pt>
    <dgm:pt modelId="{C3157E72-F123-492B-85D2-408420B99EC8}" type="pres">
      <dgm:prSet presAssocID="{2B456904-F8A9-47E3-AEA4-147A513E99CD}" presName="bgRect" presStyleLbl="node1" presStyleIdx="0" presStyleCnt="4" custScaleX="103620" custScaleY="110463"/>
      <dgm:spPr/>
    </dgm:pt>
    <dgm:pt modelId="{62277112-AC59-43CE-9E31-C771AF227231}" type="pres">
      <dgm:prSet presAssocID="{2B456904-F8A9-47E3-AEA4-147A513E99CD}" presName="parentNode" presStyleLbl="node1" presStyleIdx="0" presStyleCnt="4">
        <dgm:presLayoutVars>
          <dgm:chMax val="0"/>
          <dgm:bulletEnabled val="1"/>
        </dgm:presLayoutVars>
      </dgm:prSet>
      <dgm:spPr/>
    </dgm:pt>
    <dgm:pt modelId="{A29A991D-7642-4537-8DEB-183409DE7922}" type="pres">
      <dgm:prSet presAssocID="{2B456904-F8A9-47E3-AEA4-147A513E99CD}" presName="childNode" presStyleLbl="node1" presStyleIdx="0" presStyleCnt="4">
        <dgm:presLayoutVars>
          <dgm:bulletEnabled val="1"/>
        </dgm:presLayoutVars>
      </dgm:prSet>
      <dgm:spPr/>
    </dgm:pt>
    <dgm:pt modelId="{7F8C4D5E-C7BE-4BC8-B5F8-19CB27A8E845}" type="pres">
      <dgm:prSet presAssocID="{D5D42759-A649-4F06-A64E-31B70EECA611}" presName="hSp" presStyleCnt="0"/>
      <dgm:spPr/>
    </dgm:pt>
    <dgm:pt modelId="{7F3EFD25-BA3E-40B8-A3B0-D2E75065EE7B}" type="pres">
      <dgm:prSet presAssocID="{D5D42759-A649-4F06-A64E-31B70EECA611}" presName="vProcSp" presStyleCnt="0"/>
      <dgm:spPr/>
    </dgm:pt>
    <dgm:pt modelId="{107A6CDA-E5E5-4592-A834-FF310FAC40CE}" type="pres">
      <dgm:prSet presAssocID="{D5D42759-A649-4F06-A64E-31B70EECA611}" presName="vSp1" presStyleCnt="0"/>
      <dgm:spPr/>
    </dgm:pt>
    <dgm:pt modelId="{F2AFF82F-6602-43DD-8ED4-65583A6E9968}" type="pres">
      <dgm:prSet presAssocID="{D5D42759-A649-4F06-A64E-31B70EECA611}" presName="simulatedConn" presStyleLbl="solidFgAcc1" presStyleIdx="0" presStyleCnt="3"/>
      <dgm:spPr>
        <a:solidFill>
          <a:schemeClr val="accent4"/>
        </a:solidFill>
        <a:ln>
          <a:noFill/>
        </a:ln>
      </dgm:spPr>
    </dgm:pt>
    <dgm:pt modelId="{034D1E19-E243-4359-A135-3DCA7E55855D}" type="pres">
      <dgm:prSet presAssocID="{D5D42759-A649-4F06-A64E-31B70EECA611}" presName="vSp2" presStyleCnt="0"/>
      <dgm:spPr/>
    </dgm:pt>
    <dgm:pt modelId="{BBD0D0F0-03FD-423C-BF8A-D88389478740}" type="pres">
      <dgm:prSet presAssocID="{D5D42759-A649-4F06-A64E-31B70EECA611}" presName="sibTrans" presStyleCnt="0"/>
      <dgm:spPr/>
    </dgm:pt>
    <dgm:pt modelId="{0537B738-6FE0-43B6-A3D0-4E84155D84D2}" type="pres">
      <dgm:prSet presAssocID="{0807C628-9C37-4C95-90D9-9FBD53519C70}" presName="compositeNode" presStyleCnt="0">
        <dgm:presLayoutVars>
          <dgm:bulletEnabled val="1"/>
        </dgm:presLayoutVars>
      </dgm:prSet>
      <dgm:spPr/>
    </dgm:pt>
    <dgm:pt modelId="{62D54408-1474-4587-B74B-B36C617AE6F3}" type="pres">
      <dgm:prSet presAssocID="{0807C628-9C37-4C95-90D9-9FBD53519C70}" presName="bgRect" presStyleLbl="node1" presStyleIdx="1" presStyleCnt="4" custScaleX="93361" custScaleY="110463"/>
      <dgm:spPr/>
    </dgm:pt>
    <dgm:pt modelId="{8FF925FA-0F6C-425C-A561-634F2259CC86}" type="pres">
      <dgm:prSet presAssocID="{0807C628-9C37-4C95-90D9-9FBD53519C70}" presName="parentNode" presStyleLbl="node1" presStyleIdx="1" presStyleCnt="4">
        <dgm:presLayoutVars>
          <dgm:chMax val="0"/>
          <dgm:bulletEnabled val="1"/>
        </dgm:presLayoutVars>
      </dgm:prSet>
      <dgm:spPr/>
    </dgm:pt>
    <dgm:pt modelId="{371721AA-9EBC-4F6C-A7E2-F9EF72CCCF28}" type="pres">
      <dgm:prSet presAssocID="{0807C628-9C37-4C95-90D9-9FBD53519C70}" presName="childNode" presStyleLbl="node1" presStyleIdx="1" presStyleCnt="4">
        <dgm:presLayoutVars>
          <dgm:bulletEnabled val="1"/>
        </dgm:presLayoutVars>
      </dgm:prSet>
      <dgm:spPr/>
    </dgm:pt>
    <dgm:pt modelId="{8EC5B79D-BE4B-4BE5-95F2-FEA6F98DF223}" type="pres">
      <dgm:prSet presAssocID="{A8073FEF-AA7E-4770-A524-95222C7FB67A}" presName="hSp" presStyleCnt="0"/>
      <dgm:spPr/>
    </dgm:pt>
    <dgm:pt modelId="{781C7F8F-1854-4107-A0E9-6790E9585711}" type="pres">
      <dgm:prSet presAssocID="{A8073FEF-AA7E-4770-A524-95222C7FB67A}" presName="vProcSp" presStyleCnt="0"/>
      <dgm:spPr/>
    </dgm:pt>
    <dgm:pt modelId="{D0758BE5-51E0-482D-B842-651333AEEE77}" type="pres">
      <dgm:prSet presAssocID="{A8073FEF-AA7E-4770-A524-95222C7FB67A}" presName="vSp1" presStyleCnt="0"/>
      <dgm:spPr/>
    </dgm:pt>
    <dgm:pt modelId="{E8FEDF48-C577-41E9-9CEE-06D0523A8198}" type="pres">
      <dgm:prSet presAssocID="{A8073FEF-AA7E-4770-A524-95222C7FB67A}" presName="simulatedConn" presStyleLbl="solidFgAcc1" presStyleIdx="1" presStyleCnt="3"/>
      <dgm:spPr>
        <a:solidFill>
          <a:schemeClr val="accent4"/>
        </a:solidFill>
        <a:ln>
          <a:noFill/>
        </a:ln>
      </dgm:spPr>
    </dgm:pt>
    <dgm:pt modelId="{C9FE72E1-F547-45B9-891F-8B538DF66C86}" type="pres">
      <dgm:prSet presAssocID="{A8073FEF-AA7E-4770-A524-95222C7FB67A}" presName="vSp2" presStyleCnt="0"/>
      <dgm:spPr/>
    </dgm:pt>
    <dgm:pt modelId="{E2BF3668-569C-4402-993D-81D8B83A0A3E}" type="pres">
      <dgm:prSet presAssocID="{A8073FEF-AA7E-4770-A524-95222C7FB67A}" presName="sibTrans" presStyleCnt="0"/>
      <dgm:spPr/>
    </dgm:pt>
    <dgm:pt modelId="{7F97B301-33A6-4632-A3F0-91B1BBC28C5B}" type="pres">
      <dgm:prSet presAssocID="{A876A875-EC7E-4B53-B25F-12EBA8538D24}" presName="compositeNode" presStyleCnt="0">
        <dgm:presLayoutVars>
          <dgm:bulletEnabled val="1"/>
        </dgm:presLayoutVars>
      </dgm:prSet>
      <dgm:spPr/>
    </dgm:pt>
    <dgm:pt modelId="{D23B5499-D21B-496B-8C0F-38548D4E54FC}" type="pres">
      <dgm:prSet presAssocID="{A876A875-EC7E-4B53-B25F-12EBA8538D24}" presName="bgRect" presStyleLbl="node1" presStyleIdx="2" presStyleCnt="4" custScaleX="89730" custScaleY="110463"/>
      <dgm:spPr/>
    </dgm:pt>
    <dgm:pt modelId="{C6468436-FC16-4B64-8F05-885AD64EB6B1}" type="pres">
      <dgm:prSet presAssocID="{A876A875-EC7E-4B53-B25F-12EBA8538D24}" presName="parentNode" presStyleLbl="node1" presStyleIdx="2" presStyleCnt="4">
        <dgm:presLayoutVars>
          <dgm:chMax val="0"/>
          <dgm:bulletEnabled val="1"/>
        </dgm:presLayoutVars>
      </dgm:prSet>
      <dgm:spPr/>
    </dgm:pt>
    <dgm:pt modelId="{2EF0487F-99DD-4C54-BE1A-798F1CD631A3}" type="pres">
      <dgm:prSet presAssocID="{A876A875-EC7E-4B53-B25F-12EBA8538D24}" presName="childNode" presStyleLbl="node1" presStyleIdx="2" presStyleCnt="4">
        <dgm:presLayoutVars>
          <dgm:bulletEnabled val="1"/>
        </dgm:presLayoutVars>
      </dgm:prSet>
      <dgm:spPr/>
    </dgm:pt>
    <dgm:pt modelId="{653572E3-7827-47E1-A90D-198C502147E8}" type="pres">
      <dgm:prSet presAssocID="{8952F732-713F-45A6-8EED-7B705EFC8327}" presName="hSp" presStyleCnt="0"/>
      <dgm:spPr/>
    </dgm:pt>
    <dgm:pt modelId="{0BFFA91B-BC34-4380-8399-4FD513BC188C}" type="pres">
      <dgm:prSet presAssocID="{8952F732-713F-45A6-8EED-7B705EFC8327}" presName="vProcSp" presStyleCnt="0"/>
      <dgm:spPr/>
    </dgm:pt>
    <dgm:pt modelId="{1EC82561-3549-4B6A-AAEE-2ED873D4E8BD}" type="pres">
      <dgm:prSet presAssocID="{8952F732-713F-45A6-8EED-7B705EFC8327}" presName="vSp1" presStyleCnt="0"/>
      <dgm:spPr/>
    </dgm:pt>
    <dgm:pt modelId="{E55597C6-4716-4613-8561-BB274A2FED96}" type="pres">
      <dgm:prSet presAssocID="{8952F732-713F-45A6-8EED-7B705EFC8327}" presName="simulatedConn" presStyleLbl="solidFgAcc1" presStyleIdx="2" presStyleCnt="3"/>
      <dgm:spPr>
        <a:solidFill>
          <a:schemeClr val="accent4"/>
        </a:solidFill>
        <a:ln>
          <a:noFill/>
        </a:ln>
      </dgm:spPr>
    </dgm:pt>
    <dgm:pt modelId="{C07F7C36-5843-4EF4-8796-53D196525101}" type="pres">
      <dgm:prSet presAssocID="{8952F732-713F-45A6-8EED-7B705EFC8327}" presName="vSp2" presStyleCnt="0"/>
      <dgm:spPr/>
    </dgm:pt>
    <dgm:pt modelId="{CECC8498-AB93-42B4-B5E2-5FBB66AF4025}" type="pres">
      <dgm:prSet presAssocID="{8952F732-713F-45A6-8EED-7B705EFC8327}" presName="sibTrans" presStyleCnt="0"/>
      <dgm:spPr/>
    </dgm:pt>
    <dgm:pt modelId="{6E2CEC52-E184-4B97-A8F7-837B533DE1E5}" type="pres">
      <dgm:prSet presAssocID="{D0D71B0D-C264-4595-944C-3EF107094D67}" presName="compositeNode" presStyleCnt="0">
        <dgm:presLayoutVars>
          <dgm:bulletEnabled val="1"/>
        </dgm:presLayoutVars>
      </dgm:prSet>
      <dgm:spPr/>
    </dgm:pt>
    <dgm:pt modelId="{4BE142A4-FE21-4B4E-99DA-EC092FF6CE83}" type="pres">
      <dgm:prSet presAssocID="{D0D71B0D-C264-4595-944C-3EF107094D67}" presName="bgRect" presStyleLbl="node1" presStyleIdx="3" presStyleCnt="4" custScaleY="110463"/>
      <dgm:spPr/>
    </dgm:pt>
    <dgm:pt modelId="{43CBCA2C-32FB-4897-9232-F8CE75F35D1B}" type="pres">
      <dgm:prSet presAssocID="{D0D71B0D-C264-4595-944C-3EF107094D67}" presName="parentNode" presStyleLbl="node1" presStyleIdx="3" presStyleCnt="4">
        <dgm:presLayoutVars>
          <dgm:chMax val="0"/>
          <dgm:bulletEnabled val="1"/>
        </dgm:presLayoutVars>
      </dgm:prSet>
      <dgm:spPr/>
    </dgm:pt>
    <dgm:pt modelId="{5EB8D780-7AE5-404F-8256-E53039448A32}" type="pres">
      <dgm:prSet presAssocID="{D0D71B0D-C264-4595-944C-3EF107094D67}" presName="childNode" presStyleLbl="node1" presStyleIdx="3" presStyleCnt="4">
        <dgm:presLayoutVars>
          <dgm:bulletEnabled val="1"/>
        </dgm:presLayoutVars>
      </dgm:prSet>
      <dgm:spPr/>
    </dgm:pt>
  </dgm:ptLst>
  <dgm:cxnLst>
    <dgm:cxn modelId="{1DE45501-95CE-4FC2-B98D-490B55050C1B}" srcId="{0807C628-9C37-4C95-90D9-9FBD53519C70}" destId="{71F2304E-5023-450F-81FB-D952E5897320}" srcOrd="0" destOrd="0" parTransId="{DA33BD43-F01C-43B5-A6E3-3C3B4B1FA8D4}" sibTransId="{A3D4D2C8-E5E1-4F3B-A8B6-AA780309B88C}"/>
    <dgm:cxn modelId="{68E3F703-3B20-4084-A10D-397347FC0132}" type="presOf" srcId="{950FB01B-2D2E-490D-BB7E-DAD377D5BE01}" destId="{5EB8D780-7AE5-404F-8256-E53039448A32}" srcOrd="0" destOrd="4" presId="urn:microsoft.com/office/officeart/2005/8/layout/hProcess7"/>
    <dgm:cxn modelId="{9E7E1209-0294-4593-A4DA-2265FF75B650}" type="presOf" srcId="{A876A875-EC7E-4B53-B25F-12EBA8538D24}" destId="{C6468436-FC16-4B64-8F05-885AD64EB6B1}" srcOrd="1" destOrd="0" presId="urn:microsoft.com/office/officeart/2005/8/layout/hProcess7"/>
    <dgm:cxn modelId="{3A121C0B-D6E2-4D3F-BAE5-4A45D5B96AFB}" srcId="{A76E9199-4A51-473F-8FA7-C04CFB7B7AB7}" destId="{950FB01B-2D2E-490D-BB7E-DAD377D5BE01}" srcOrd="2" destOrd="0" parTransId="{5C9456CC-83AA-40B1-8876-D7777737DFE0}" sibTransId="{532E35BB-B52E-44C1-8CCC-CECB2438B3C7}"/>
    <dgm:cxn modelId="{EB6EEB0D-022A-4213-B6C7-5DF7E487AB21}" srcId="{2B456904-F8A9-47E3-AEA4-147A513E99CD}" destId="{9F454E7D-7779-440D-873D-B4A880243958}" srcOrd="3" destOrd="0" parTransId="{BBA8B368-AE71-4C4A-97EE-552E636F53C3}" sibTransId="{619B09FB-7D2B-4FA7-9D68-794A4BF06D13}"/>
    <dgm:cxn modelId="{35B1C311-7573-446E-A48B-4FE7F41F5FBB}" type="presOf" srcId="{71F2304E-5023-450F-81FB-D952E5897320}" destId="{371721AA-9EBC-4F6C-A7E2-F9EF72CCCF28}" srcOrd="0" destOrd="0" presId="urn:microsoft.com/office/officeart/2005/8/layout/hProcess7"/>
    <dgm:cxn modelId="{28EAEA13-5981-4CA9-8D2A-C3B0D69D5E65}" srcId="{EE2DFCAD-E0EB-4CA7-83B6-0AE8B15D4929}" destId="{2B456904-F8A9-47E3-AEA4-147A513E99CD}" srcOrd="0" destOrd="0" parTransId="{D8E08DE9-7AC5-4C8F-85FE-8871ED6CABE9}" sibTransId="{D5D42759-A649-4F06-A64E-31B70EECA611}"/>
    <dgm:cxn modelId="{10C7501C-1626-487D-923D-5C8E0AE34BDC}" type="presOf" srcId="{D0D71B0D-C264-4595-944C-3EF107094D67}" destId="{4BE142A4-FE21-4B4E-99DA-EC092FF6CE83}" srcOrd="0" destOrd="0" presId="urn:microsoft.com/office/officeart/2005/8/layout/hProcess7"/>
    <dgm:cxn modelId="{8268A624-46CC-4652-89C7-3FA1A08CCC9C}" type="presOf" srcId="{6D8AA1F2-F315-48A8-B1AB-CE251EFDF24E}" destId="{5EB8D780-7AE5-404F-8256-E53039448A32}" srcOrd="0" destOrd="3" presId="urn:microsoft.com/office/officeart/2005/8/layout/hProcess7"/>
    <dgm:cxn modelId="{FF665D2E-5F79-4872-A73F-684CB609254F}" type="presOf" srcId="{9F454E7D-7779-440D-873D-B4A880243958}" destId="{A29A991D-7642-4537-8DEB-183409DE7922}" srcOrd="0" destOrd="3" presId="urn:microsoft.com/office/officeart/2005/8/layout/hProcess7"/>
    <dgm:cxn modelId="{D0B11331-28CA-4E9F-8EC2-982F65A2E6BE}" srcId="{A76E9199-4A51-473F-8FA7-C04CFB7B7AB7}" destId="{6D8AA1F2-F315-48A8-B1AB-CE251EFDF24E}" srcOrd="1" destOrd="0" parTransId="{7BDBAE34-7D1E-4ECB-A1C8-D9B3E9AEBDF8}" sibTransId="{B5E9C8A2-11D0-4675-9B2D-6906A0213977}"/>
    <dgm:cxn modelId="{3039E735-1339-49EE-B074-29E9F8E9AD98}" srcId="{0807C628-9C37-4C95-90D9-9FBD53519C70}" destId="{BE808FA3-D0D9-4F22-BB52-F4F5315A1B55}" srcOrd="1" destOrd="0" parTransId="{523053EF-A885-4CF2-8B31-9F144416DA90}" sibTransId="{2C1F8463-22E2-4EA2-A166-A08371F3DD93}"/>
    <dgm:cxn modelId="{A798D538-1386-45F4-BC19-2A3620A4AF15}" type="presOf" srcId="{A76E9199-4A51-473F-8FA7-C04CFB7B7AB7}" destId="{5EB8D780-7AE5-404F-8256-E53039448A32}" srcOrd="0" destOrd="1" presId="urn:microsoft.com/office/officeart/2005/8/layout/hProcess7"/>
    <dgm:cxn modelId="{36192E3D-130D-4AB7-B6D1-6FFFB69C92FB}" type="presOf" srcId="{83C98518-FCF2-479C-BCB1-FA92E44F7D01}" destId="{2EF0487F-99DD-4C54-BE1A-798F1CD631A3}" srcOrd="0" destOrd="1" presId="urn:microsoft.com/office/officeart/2005/8/layout/hProcess7"/>
    <dgm:cxn modelId="{78D4E43D-5BB4-4BF2-A09F-AA8DE01834D1}" type="presOf" srcId="{65CEC615-5CBD-44E5-B478-5C37472A04AE}" destId="{A29A991D-7642-4537-8DEB-183409DE7922}" srcOrd="0" destOrd="1" presId="urn:microsoft.com/office/officeart/2005/8/layout/hProcess7"/>
    <dgm:cxn modelId="{5D15F140-8B2B-4CBF-BC72-1AF881E6A7FB}" srcId="{D0D71B0D-C264-4595-944C-3EF107094D67}" destId="{E0F68B82-558A-450A-8A5A-FA964F1B40A4}" srcOrd="2" destOrd="0" parTransId="{5682AE45-F8FC-485D-B7BD-6C730E417E41}" sibTransId="{B1ADD7A7-B69C-499A-A43B-2A0B554202FF}"/>
    <dgm:cxn modelId="{C057DD5F-8554-4F6B-BDCE-F148B6038DD6}" type="presOf" srcId="{BB727C47-1400-4034-8405-9844410F295F}" destId="{2EF0487F-99DD-4C54-BE1A-798F1CD631A3}" srcOrd="0" destOrd="0" presId="urn:microsoft.com/office/officeart/2005/8/layout/hProcess7"/>
    <dgm:cxn modelId="{7E38C863-6AC2-4901-8BF9-8042F500A166}" srcId="{2B456904-F8A9-47E3-AEA4-147A513E99CD}" destId="{606B0A8E-BA4C-4041-89CC-76893F8CC838}" srcOrd="2" destOrd="0" parTransId="{ABC4C051-120E-4F3F-9BAD-6D9311C564F5}" sibTransId="{25DC436C-C5CA-44C4-84B4-6F35B9F4CE39}"/>
    <dgm:cxn modelId="{6D077B49-BFC2-4AC7-9ED0-5C5B7E47B1BF}" srcId="{A876A875-EC7E-4B53-B25F-12EBA8538D24}" destId="{4FF5A633-7341-4660-9818-E08F5E7D05BF}" srcOrd="2" destOrd="0" parTransId="{B18D1A24-E71D-42C9-9192-914F0AA16CBD}" sibTransId="{9C917058-D9FE-4A34-806C-F33785435365}"/>
    <dgm:cxn modelId="{3528836A-4DD9-404F-AFAA-E7C3E95C6312}" srcId="{A76E9199-4A51-473F-8FA7-C04CFB7B7AB7}" destId="{0040D151-ACA8-428D-8C52-06303DC087A9}" srcOrd="0" destOrd="0" parTransId="{ECEDF04F-0BCB-44FD-A05A-BA694155F857}" sibTransId="{EF1F0317-52C8-412A-9FB0-95CEC7F13E96}"/>
    <dgm:cxn modelId="{16598E6C-2C5E-4423-86B6-DE4A0B964CE6}" srcId="{A876A875-EC7E-4B53-B25F-12EBA8538D24}" destId="{83C98518-FCF2-479C-BCB1-FA92E44F7D01}" srcOrd="1" destOrd="0" parTransId="{B61DCA1E-8730-443C-B3F7-FF3A2648B8B2}" sibTransId="{5AD08B0D-F75B-44A7-B784-F14BCF962D1F}"/>
    <dgm:cxn modelId="{98F5DC70-41C5-4B81-9C1E-7F89DEE0CC29}" type="presOf" srcId="{2B456904-F8A9-47E3-AEA4-147A513E99CD}" destId="{62277112-AC59-43CE-9E31-C771AF227231}" srcOrd="1" destOrd="0" presId="urn:microsoft.com/office/officeart/2005/8/layout/hProcess7"/>
    <dgm:cxn modelId="{FB3D6C51-45F7-4CD4-BE81-4FB9B21F842A}" type="presOf" srcId="{F519E924-A5AA-45B7-AFBD-0A6A28989C51}" destId="{371721AA-9EBC-4F6C-A7E2-F9EF72CCCF28}" srcOrd="0" destOrd="3" presId="urn:microsoft.com/office/officeart/2005/8/layout/hProcess7"/>
    <dgm:cxn modelId="{8E748672-A0D4-4947-806B-09218ACEFEC9}" type="presOf" srcId="{EE2DFCAD-E0EB-4CA7-83B6-0AE8B15D4929}" destId="{821DC2B5-D343-4884-96A1-84CDBE38A5BE}" srcOrd="0" destOrd="0" presId="urn:microsoft.com/office/officeart/2005/8/layout/hProcess7"/>
    <dgm:cxn modelId="{F584CC72-AB34-4C12-9FEE-45AA2F8DFA51}" type="presOf" srcId="{2B456904-F8A9-47E3-AEA4-147A513E99CD}" destId="{C3157E72-F123-492B-85D2-408420B99EC8}" srcOrd="0" destOrd="0" presId="urn:microsoft.com/office/officeart/2005/8/layout/hProcess7"/>
    <dgm:cxn modelId="{80A7F454-1B3A-48C1-96EC-EF8C2B9C68D1}" srcId="{EE2DFCAD-E0EB-4CA7-83B6-0AE8B15D4929}" destId="{A876A875-EC7E-4B53-B25F-12EBA8538D24}" srcOrd="2" destOrd="0" parTransId="{3FCF1C31-C6DB-4193-9E99-6DEBD975AD9D}" sibTransId="{8952F732-713F-45A6-8EED-7B705EFC8327}"/>
    <dgm:cxn modelId="{0DA81E56-AC47-4352-8184-0F77E6FCB754}" type="presOf" srcId="{65FEC155-2770-4619-8562-D1938492735D}" destId="{A29A991D-7642-4537-8DEB-183409DE7922}" srcOrd="0" destOrd="0" presId="urn:microsoft.com/office/officeart/2005/8/layout/hProcess7"/>
    <dgm:cxn modelId="{77A37059-881D-407C-95D3-D61029AE05C1}" srcId="{2B456904-F8A9-47E3-AEA4-147A513E99CD}" destId="{65FEC155-2770-4619-8562-D1938492735D}" srcOrd="0" destOrd="0" parTransId="{A440989B-04D8-4891-8861-EF39D629AD81}" sibTransId="{74BE71E3-2B16-4611-9D20-96379E9FE9A3}"/>
    <dgm:cxn modelId="{2B892C5A-11CE-4260-A6AE-448C84FAE6AE}" type="presOf" srcId="{4FF5A633-7341-4660-9818-E08F5E7D05BF}" destId="{2EF0487F-99DD-4C54-BE1A-798F1CD631A3}" srcOrd="0" destOrd="2" presId="urn:microsoft.com/office/officeart/2005/8/layout/hProcess7"/>
    <dgm:cxn modelId="{119FD185-A2C2-4569-8CA0-AA3D0820EAC0}" type="presOf" srcId="{BE808FA3-D0D9-4F22-BB52-F4F5315A1B55}" destId="{371721AA-9EBC-4F6C-A7E2-F9EF72CCCF28}" srcOrd="0" destOrd="1" presId="urn:microsoft.com/office/officeart/2005/8/layout/hProcess7"/>
    <dgm:cxn modelId="{A95FBC8E-6351-46FD-9A73-6DBD74C18C3C}" type="presOf" srcId="{0040D151-ACA8-428D-8C52-06303DC087A9}" destId="{5EB8D780-7AE5-404F-8256-E53039448A32}" srcOrd="0" destOrd="2" presId="urn:microsoft.com/office/officeart/2005/8/layout/hProcess7"/>
    <dgm:cxn modelId="{A04FD990-2675-4209-92FE-4BFA4C053864}" type="presOf" srcId="{E0F68B82-558A-450A-8A5A-FA964F1B40A4}" destId="{5EB8D780-7AE5-404F-8256-E53039448A32}" srcOrd="0" destOrd="5" presId="urn:microsoft.com/office/officeart/2005/8/layout/hProcess7"/>
    <dgm:cxn modelId="{2347EDA1-4F9F-4D17-B43D-E8661B7DF1CA}" type="presOf" srcId="{A876A875-EC7E-4B53-B25F-12EBA8538D24}" destId="{D23B5499-D21B-496B-8C0F-38548D4E54FC}" srcOrd="0" destOrd="0" presId="urn:microsoft.com/office/officeart/2005/8/layout/hProcess7"/>
    <dgm:cxn modelId="{6771BEA8-6332-457A-B727-1554E7C5E2D0}" type="presOf" srcId="{D0D71B0D-C264-4595-944C-3EF107094D67}" destId="{43CBCA2C-32FB-4897-9232-F8CE75F35D1B}" srcOrd="1" destOrd="0" presId="urn:microsoft.com/office/officeart/2005/8/layout/hProcess7"/>
    <dgm:cxn modelId="{5242C9A8-B867-42DA-945E-BDE0F0BD1AAD}" srcId="{BE808FA3-D0D9-4F22-BB52-F4F5315A1B55}" destId="{28FEC61F-771C-4DE8-8A16-E51DD82F8AC5}" srcOrd="0" destOrd="0" parTransId="{4B67AA5F-0049-4F5B-91CB-C64D29D93B27}" sibTransId="{07172D4D-5F24-4FE1-ACDA-5FDBB1B3C62C}"/>
    <dgm:cxn modelId="{025F6FA9-28E3-481E-B275-F7325E12A747}" type="presOf" srcId="{071E5063-1A70-4B23-ACD8-0CE365A68B3F}" destId="{371721AA-9EBC-4F6C-A7E2-F9EF72CCCF28}" srcOrd="0" destOrd="4" presId="urn:microsoft.com/office/officeart/2005/8/layout/hProcess7"/>
    <dgm:cxn modelId="{70EF8FAC-9DDF-4B7C-AE7F-42BC6A84F306}" srcId="{2B456904-F8A9-47E3-AEA4-147A513E99CD}" destId="{65CEC615-5CBD-44E5-B478-5C37472A04AE}" srcOrd="1" destOrd="0" parTransId="{F7DA9132-C548-45A1-88BF-5C51D9805D5C}" sibTransId="{D8C4E6B0-D4F3-4066-A108-1A208BA79C6F}"/>
    <dgm:cxn modelId="{5E2115B8-47F1-4B22-8F13-C45C68B5CEAA}" type="presOf" srcId="{774CC92F-A25B-4BD8-A6DB-09BEA53ED034}" destId="{5EB8D780-7AE5-404F-8256-E53039448A32}" srcOrd="0" destOrd="0" presId="urn:microsoft.com/office/officeart/2005/8/layout/hProcess7"/>
    <dgm:cxn modelId="{B39A1CBA-A318-41A9-98E3-565CF7CC91D8}" srcId="{BE808FA3-D0D9-4F22-BB52-F4F5315A1B55}" destId="{F519E924-A5AA-45B7-AFBD-0A6A28989C51}" srcOrd="1" destOrd="0" parTransId="{85393688-A7CC-4246-BA6A-48CC22D8A50D}" sibTransId="{18A443B8-3060-4027-9C4B-86AEC1FC552D}"/>
    <dgm:cxn modelId="{E86E0DBC-6DEA-4553-ADFD-16BE9106875A}" type="presOf" srcId="{606B0A8E-BA4C-4041-89CC-76893F8CC838}" destId="{A29A991D-7642-4537-8DEB-183409DE7922}" srcOrd="0" destOrd="2" presId="urn:microsoft.com/office/officeart/2005/8/layout/hProcess7"/>
    <dgm:cxn modelId="{CC915ABC-B6D1-423E-9747-6EF2078BC131}" srcId="{EE2DFCAD-E0EB-4CA7-83B6-0AE8B15D4929}" destId="{D0D71B0D-C264-4595-944C-3EF107094D67}" srcOrd="3" destOrd="0" parTransId="{246F3FAC-E85D-47B4-9729-DBD76B07EE0B}" sibTransId="{B868DFBE-50F1-482F-BD6C-F241FE5A11CF}"/>
    <dgm:cxn modelId="{804CA5BC-1B72-4100-8039-17DEF44DCF6B}" type="presOf" srcId="{0807C628-9C37-4C95-90D9-9FBD53519C70}" destId="{8FF925FA-0F6C-425C-A561-634F2259CC86}" srcOrd="1" destOrd="0" presId="urn:microsoft.com/office/officeart/2005/8/layout/hProcess7"/>
    <dgm:cxn modelId="{EBC91AC0-CA2C-4F53-A8D3-6343431D1053}" srcId="{D0D71B0D-C264-4595-944C-3EF107094D67}" destId="{774CC92F-A25B-4BD8-A6DB-09BEA53ED034}" srcOrd="0" destOrd="0" parTransId="{29CAE15B-D7D8-452F-A755-DCA7D857CBC2}" sibTransId="{4890B436-66AB-44CC-90D8-AB507603B4ED}"/>
    <dgm:cxn modelId="{AD8644C9-3F2C-4A97-9D6B-E53BD8C85F5C}" srcId="{EE2DFCAD-E0EB-4CA7-83B6-0AE8B15D4929}" destId="{0807C628-9C37-4C95-90D9-9FBD53519C70}" srcOrd="1" destOrd="0" parTransId="{8515D826-765A-4760-A0E3-CE3BF82B517E}" sibTransId="{A8073FEF-AA7E-4770-A524-95222C7FB67A}"/>
    <dgm:cxn modelId="{08D46FC9-CACA-4332-9F90-3979418DE4AF}" type="presOf" srcId="{0807C628-9C37-4C95-90D9-9FBD53519C70}" destId="{62D54408-1474-4587-B74B-B36C617AE6F3}" srcOrd="0" destOrd="0" presId="urn:microsoft.com/office/officeart/2005/8/layout/hProcess7"/>
    <dgm:cxn modelId="{5E6E74C9-896A-4D07-86FE-E49049D8585F}" srcId="{A876A875-EC7E-4B53-B25F-12EBA8538D24}" destId="{BB727C47-1400-4034-8405-9844410F295F}" srcOrd="0" destOrd="0" parTransId="{055A9154-29E1-4071-8C25-E76F1A22198E}" sibTransId="{234F25E9-EF06-48F2-B2B9-11A3A0C783E4}"/>
    <dgm:cxn modelId="{7FFA0DD5-CE8E-4DA1-8020-0E36BE6806FE}" srcId="{D0D71B0D-C264-4595-944C-3EF107094D67}" destId="{A76E9199-4A51-473F-8FA7-C04CFB7B7AB7}" srcOrd="1" destOrd="0" parTransId="{4557E086-F9F3-4E51-867E-FA5F74644CFC}" sibTransId="{1AB2AAE8-7A32-4910-A975-E36DE17AF291}"/>
    <dgm:cxn modelId="{64B2A0DD-9B6D-4A4C-97F8-9EB6DD577BD7}" type="presOf" srcId="{28FEC61F-771C-4DE8-8A16-E51DD82F8AC5}" destId="{371721AA-9EBC-4F6C-A7E2-F9EF72CCCF28}" srcOrd="0" destOrd="2" presId="urn:microsoft.com/office/officeart/2005/8/layout/hProcess7"/>
    <dgm:cxn modelId="{50871EDF-3D36-49C1-9B47-FB11E7EA73DD}" srcId="{BE808FA3-D0D9-4F22-BB52-F4F5315A1B55}" destId="{071E5063-1A70-4B23-ACD8-0CE365A68B3F}" srcOrd="2" destOrd="0" parTransId="{005ED4DD-2B7D-4A84-BBCA-9968EACE6D5D}" sibTransId="{CEEA1E77-C71A-4CEF-9225-97A5A7C311C4}"/>
    <dgm:cxn modelId="{0B36F950-F0E4-440D-8A85-6A793BB2CBB1}" type="presParOf" srcId="{821DC2B5-D343-4884-96A1-84CDBE38A5BE}" destId="{ECE7E88A-D25B-4ADD-82A6-8250CD63C5BF}" srcOrd="0" destOrd="0" presId="urn:microsoft.com/office/officeart/2005/8/layout/hProcess7"/>
    <dgm:cxn modelId="{6B2C22BD-B818-478F-B28A-EE038081A543}" type="presParOf" srcId="{ECE7E88A-D25B-4ADD-82A6-8250CD63C5BF}" destId="{C3157E72-F123-492B-85D2-408420B99EC8}" srcOrd="0" destOrd="0" presId="urn:microsoft.com/office/officeart/2005/8/layout/hProcess7"/>
    <dgm:cxn modelId="{B9F6F45B-61B8-41AA-B55A-2462AE743642}" type="presParOf" srcId="{ECE7E88A-D25B-4ADD-82A6-8250CD63C5BF}" destId="{62277112-AC59-43CE-9E31-C771AF227231}" srcOrd="1" destOrd="0" presId="urn:microsoft.com/office/officeart/2005/8/layout/hProcess7"/>
    <dgm:cxn modelId="{7ED3E9AA-48C7-4FE5-ADE8-F5E605D537FD}" type="presParOf" srcId="{ECE7E88A-D25B-4ADD-82A6-8250CD63C5BF}" destId="{A29A991D-7642-4537-8DEB-183409DE7922}" srcOrd="2" destOrd="0" presId="urn:microsoft.com/office/officeart/2005/8/layout/hProcess7"/>
    <dgm:cxn modelId="{BEBA2443-85DF-47F5-AC0F-E54D70147086}" type="presParOf" srcId="{821DC2B5-D343-4884-96A1-84CDBE38A5BE}" destId="{7F8C4D5E-C7BE-4BC8-B5F8-19CB27A8E845}" srcOrd="1" destOrd="0" presId="urn:microsoft.com/office/officeart/2005/8/layout/hProcess7"/>
    <dgm:cxn modelId="{35257492-ACA8-4137-99A3-F115C21384AC}" type="presParOf" srcId="{821DC2B5-D343-4884-96A1-84CDBE38A5BE}" destId="{7F3EFD25-BA3E-40B8-A3B0-D2E75065EE7B}" srcOrd="2" destOrd="0" presId="urn:microsoft.com/office/officeart/2005/8/layout/hProcess7"/>
    <dgm:cxn modelId="{C4ED7317-BD97-4EF3-AA09-A86BB6DDA804}" type="presParOf" srcId="{7F3EFD25-BA3E-40B8-A3B0-D2E75065EE7B}" destId="{107A6CDA-E5E5-4592-A834-FF310FAC40CE}" srcOrd="0" destOrd="0" presId="urn:microsoft.com/office/officeart/2005/8/layout/hProcess7"/>
    <dgm:cxn modelId="{B778D189-DA8B-4057-AF0F-C16539E0B84E}" type="presParOf" srcId="{7F3EFD25-BA3E-40B8-A3B0-D2E75065EE7B}" destId="{F2AFF82F-6602-43DD-8ED4-65583A6E9968}" srcOrd="1" destOrd="0" presId="urn:microsoft.com/office/officeart/2005/8/layout/hProcess7"/>
    <dgm:cxn modelId="{81B22FC3-E04A-44C5-A904-6ACCD94D5E83}" type="presParOf" srcId="{7F3EFD25-BA3E-40B8-A3B0-D2E75065EE7B}" destId="{034D1E19-E243-4359-A135-3DCA7E55855D}" srcOrd="2" destOrd="0" presId="urn:microsoft.com/office/officeart/2005/8/layout/hProcess7"/>
    <dgm:cxn modelId="{0B9F95A5-F2FB-45FC-8D49-A5FCA8F80BC4}" type="presParOf" srcId="{821DC2B5-D343-4884-96A1-84CDBE38A5BE}" destId="{BBD0D0F0-03FD-423C-BF8A-D88389478740}" srcOrd="3" destOrd="0" presId="urn:microsoft.com/office/officeart/2005/8/layout/hProcess7"/>
    <dgm:cxn modelId="{41EFA733-6AC5-4B4A-8DA5-70429695CD51}" type="presParOf" srcId="{821DC2B5-D343-4884-96A1-84CDBE38A5BE}" destId="{0537B738-6FE0-43B6-A3D0-4E84155D84D2}" srcOrd="4" destOrd="0" presId="urn:microsoft.com/office/officeart/2005/8/layout/hProcess7"/>
    <dgm:cxn modelId="{4F7F4BE3-88FE-4CB6-8EE4-169F5BDC3A78}" type="presParOf" srcId="{0537B738-6FE0-43B6-A3D0-4E84155D84D2}" destId="{62D54408-1474-4587-B74B-B36C617AE6F3}" srcOrd="0" destOrd="0" presId="urn:microsoft.com/office/officeart/2005/8/layout/hProcess7"/>
    <dgm:cxn modelId="{5F7C4D97-CDF8-4954-BE3B-500FB73A092F}" type="presParOf" srcId="{0537B738-6FE0-43B6-A3D0-4E84155D84D2}" destId="{8FF925FA-0F6C-425C-A561-634F2259CC86}" srcOrd="1" destOrd="0" presId="urn:microsoft.com/office/officeart/2005/8/layout/hProcess7"/>
    <dgm:cxn modelId="{B0548462-8548-4CC6-A729-73B2474C3534}" type="presParOf" srcId="{0537B738-6FE0-43B6-A3D0-4E84155D84D2}" destId="{371721AA-9EBC-4F6C-A7E2-F9EF72CCCF28}" srcOrd="2" destOrd="0" presId="urn:microsoft.com/office/officeart/2005/8/layout/hProcess7"/>
    <dgm:cxn modelId="{67982E53-8EBD-4AE0-84F9-0B0541BD7F3C}" type="presParOf" srcId="{821DC2B5-D343-4884-96A1-84CDBE38A5BE}" destId="{8EC5B79D-BE4B-4BE5-95F2-FEA6F98DF223}" srcOrd="5" destOrd="0" presId="urn:microsoft.com/office/officeart/2005/8/layout/hProcess7"/>
    <dgm:cxn modelId="{B953F120-C485-44B3-9F31-4807E17418C6}" type="presParOf" srcId="{821DC2B5-D343-4884-96A1-84CDBE38A5BE}" destId="{781C7F8F-1854-4107-A0E9-6790E9585711}" srcOrd="6" destOrd="0" presId="urn:microsoft.com/office/officeart/2005/8/layout/hProcess7"/>
    <dgm:cxn modelId="{6A28FB7D-3E24-4F9D-B9C1-4A4A6FEF83CA}" type="presParOf" srcId="{781C7F8F-1854-4107-A0E9-6790E9585711}" destId="{D0758BE5-51E0-482D-B842-651333AEEE77}" srcOrd="0" destOrd="0" presId="urn:microsoft.com/office/officeart/2005/8/layout/hProcess7"/>
    <dgm:cxn modelId="{52E78356-8C4C-4189-9485-EFEFB1D3CEE6}" type="presParOf" srcId="{781C7F8F-1854-4107-A0E9-6790E9585711}" destId="{E8FEDF48-C577-41E9-9CEE-06D0523A8198}" srcOrd="1" destOrd="0" presId="urn:microsoft.com/office/officeart/2005/8/layout/hProcess7"/>
    <dgm:cxn modelId="{30F223FD-0D9D-4B29-AC5A-33D7ADC5C1D4}" type="presParOf" srcId="{781C7F8F-1854-4107-A0E9-6790E9585711}" destId="{C9FE72E1-F547-45B9-891F-8B538DF66C86}" srcOrd="2" destOrd="0" presId="urn:microsoft.com/office/officeart/2005/8/layout/hProcess7"/>
    <dgm:cxn modelId="{727CA777-723E-4711-8326-17CD564363C5}" type="presParOf" srcId="{821DC2B5-D343-4884-96A1-84CDBE38A5BE}" destId="{E2BF3668-569C-4402-993D-81D8B83A0A3E}" srcOrd="7" destOrd="0" presId="urn:microsoft.com/office/officeart/2005/8/layout/hProcess7"/>
    <dgm:cxn modelId="{4BD6E6FB-F686-4E5E-A91B-411CC1F27FE2}" type="presParOf" srcId="{821DC2B5-D343-4884-96A1-84CDBE38A5BE}" destId="{7F97B301-33A6-4632-A3F0-91B1BBC28C5B}" srcOrd="8" destOrd="0" presId="urn:microsoft.com/office/officeart/2005/8/layout/hProcess7"/>
    <dgm:cxn modelId="{34EB4A06-6B61-4FFF-A382-33507FC042C3}" type="presParOf" srcId="{7F97B301-33A6-4632-A3F0-91B1BBC28C5B}" destId="{D23B5499-D21B-496B-8C0F-38548D4E54FC}" srcOrd="0" destOrd="0" presId="urn:microsoft.com/office/officeart/2005/8/layout/hProcess7"/>
    <dgm:cxn modelId="{FCC82211-B308-4208-A60E-7B1A99E13EF4}" type="presParOf" srcId="{7F97B301-33A6-4632-A3F0-91B1BBC28C5B}" destId="{C6468436-FC16-4B64-8F05-885AD64EB6B1}" srcOrd="1" destOrd="0" presId="urn:microsoft.com/office/officeart/2005/8/layout/hProcess7"/>
    <dgm:cxn modelId="{7456B3B3-2F8B-4CBC-AE3D-E56653CE64FD}" type="presParOf" srcId="{7F97B301-33A6-4632-A3F0-91B1BBC28C5B}" destId="{2EF0487F-99DD-4C54-BE1A-798F1CD631A3}" srcOrd="2" destOrd="0" presId="urn:microsoft.com/office/officeart/2005/8/layout/hProcess7"/>
    <dgm:cxn modelId="{4AE45BF5-9B2F-4D7B-A65D-44A67E83983B}" type="presParOf" srcId="{821DC2B5-D343-4884-96A1-84CDBE38A5BE}" destId="{653572E3-7827-47E1-A90D-198C502147E8}" srcOrd="9" destOrd="0" presId="urn:microsoft.com/office/officeart/2005/8/layout/hProcess7"/>
    <dgm:cxn modelId="{F6398E48-DBD5-4917-91FF-F0041899824D}" type="presParOf" srcId="{821DC2B5-D343-4884-96A1-84CDBE38A5BE}" destId="{0BFFA91B-BC34-4380-8399-4FD513BC188C}" srcOrd="10" destOrd="0" presId="urn:microsoft.com/office/officeart/2005/8/layout/hProcess7"/>
    <dgm:cxn modelId="{1B848C1E-430C-4821-9E54-65049D10FF38}" type="presParOf" srcId="{0BFFA91B-BC34-4380-8399-4FD513BC188C}" destId="{1EC82561-3549-4B6A-AAEE-2ED873D4E8BD}" srcOrd="0" destOrd="0" presId="urn:microsoft.com/office/officeart/2005/8/layout/hProcess7"/>
    <dgm:cxn modelId="{8DBB5D24-D5AD-4C22-B280-7168DCD6404D}" type="presParOf" srcId="{0BFFA91B-BC34-4380-8399-4FD513BC188C}" destId="{E55597C6-4716-4613-8561-BB274A2FED96}" srcOrd="1" destOrd="0" presId="urn:microsoft.com/office/officeart/2005/8/layout/hProcess7"/>
    <dgm:cxn modelId="{EA026A3F-6B4D-488B-8753-7AF087271692}" type="presParOf" srcId="{0BFFA91B-BC34-4380-8399-4FD513BC188C}" destId="{C07F7C36-5843-4EF4-8796-53D196525101}" srcOrd="2" destOrd="0" presId="urn:microsoft.com/office/officeart/2005/8/layout/hProcess7"/>
    <dgm:cxn modelId="{909448CC-0C29-40C2-92F2-49CF624A2294}" type="presParOf" srcId="{821DC2B5-D343-4884-96A1-84CDBE38A5BE}" destId="{CECC8498-AB93-42B4-B5E2-5FBB66AF4025}" srcOrd="11" destOrd="0" presId="urn:microsoft.com/office/officeart/2005/8/layout/hProcess7"/>
    <dgm:cxn modelId="{3AA4B31E-892D-48CB-895E-3777DEF75431}" type="presParOf" srcId="{821DC2B5-D343-4884-96A1-84CDBE38A5BE}" destId="{6E2CEC52-E184-4B97-A8F7-837B533DE1E5}" srcOrd="12" destOrd="0" presId="urn:microsoft.com/office/officeart/2005/8/layout/hProcess7"/>
    <dgm:cxn modelId="{3A230280-24AF-4C12-AFE0-8476EA287766}" type="presParOf" srcId="{6E2CEC52-E184-4B97-A8F7-837B533DE1E5}" destId="{4BE142A4-FE21-4B4E-99DA-EC092FF6CE83}" srcOrd="0" destOrd="0" presId="urn:microsoft.com/office/officeart/2005/8/layout/hProcess7"/>
    <dgm:cxn modelId="{BFA52A15-8E35-457B-941B-C144B80106AB}" type="presParOf" srcId="{6E2CEC52-E184-4B97-A8F7-837B533DE1E5}" destId="{43CBCA2C-32FB-4897-9232-F8CE75F35D1B}" srcOrd="1" destOrd="0" presId="urn:microsoft.com/office/officeart/2005/8/layout/hProcess7"/>
    <dgm:cxn modelId="{89C1F5ED-75E3-48CA-BC1B-A0850A320E68}" type="presParOf" srcId="{6E2CEC52-E184-4B97-A8F7-837B533DE1E5}" destId="{5EB8D780-7AE5-404F-8256-E53039448A32}"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57E72-F123-492B-85D2-408420B99EC8}">
      <dsp:nvSpPr>
        <dsp:cNvPr id="0" name=""/>
        <dsp:cNvSpPr/>
      </dsp:nvSpPr>
      <dsp:spPr>
        <a:xfrm>
          <a:off x="6804" y="505276"/>
          <a:ext cx="3072887" cy="3930982"/>
        </a:xfrm>
        <a:prstGeom prst="roundRect">
          <a:avLst>
            <a:gd name="adj" fmla="val 5000"/>
          </a:avLst>
        </a:prstGeom>
        <a:solidFill>
          <a:schemeClr val="bg2"/>
        </a:solidFill>
        <a:ln w="508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2000" b="1" kern="1200">
              <a:solidFill>
                <a:schemeClr val="accent3"/>
              </a:solidFill>
            </a:rPr>
            <a:t>Preparation for Enrollment</a:t>
          </a:r>
        </a:p>
      </dsp:txBody>
      <dsp:txXfrm rot="16200000">
        <a:off x="-1297609" y="1809690"/>
        <a:ext cx="3223405" cy="614577"/>
      </dsp:txXfrm>
    </dsp:sp>
    <dsp:sp modelId="{A29A991D-7642-4537-8DEB-183409DE7922}">
      <dsp:nvSpPr>
        <dsp:cNvPr id="0" name=""/>
        <dsp:cNvSpPr/>
      </dsp:nvSpPr>
      <dsp:spPr>
        <a:xfrm>
          <a:off x="613598" y="505276"/>
          <a:ext cx="2289301" cy="39309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288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dirty="0">
              <a:solidFill>
                <a:schemeClr val="bg2">
                  <a:lumMod val="50000"/>
                </a:schemeClr>
              </a:solidFill>
            </a:rPr>
            <a:t>Staff have completed required NSCHC training</a:t>
          </a:r>
        </a:p>
        <a:p>
          <a:pPr marL="0" lvl="0" indent="0" algn="l" defTabSz="889000">
            <a:lnSpc>
              <a:spcPct val="90000"/>
            </a:lnSpc>
            <a:spcBef>
              <a:spcPct val="0"/>
            </a:spcBef>
            <a:spcAft>
              <a:spcPct val="35000"/>
            </a:spcAft>
            <a:buFont typeface="Arial" panose="020B0604020202020204" pitchFamily="34" charset="0"/>
            <a:buNone/>
          </a:pPr>
          <a:r>
            <a:rPr lang="en-US" sz="2000" b="1" kern="1200">
              <a:solidFill>
                <a:schemeClr val="bg2">
                  <a:lumMod val="50000"/>
                </a:schemeClr>
              </a:solidFill>
            </a:rPr>
            <a:t>Set up operating sites (Direct)</a:t>
          </a:r>
        </a:p>
        <a:p>
          <a:pPr marL="0" lvl="0" indent="0" algn="l" defTabSz="889000">
            <a:lnSpc>
              <a:spcPct val="90000"/>
            </a:lnSpc>
            <a:spcBef>
              <a:spcPct val="0"/>
            </a:spcBef>
            <a:spcAft>
              <a:spcPct val="35000"/>
            </a:spcAft>
            <a:buFont typeface="Arial" panose="020B0604020202020204" pitchFamily="34" charset="0"/>
            <a:buNone/>
          </a:pPr>
          <a:r>
            <a:rPr lang="en-US" sz="2000" b="1" kern="1200">
              <a:solidFill>
                <a:schemeClr val="bg2">
                  <a:lumMod val="50000"/>
                </a:schemeClr>
              </a:solidFill>
            </a:rPr>
            <a:t>Set up service locations</a:t>
          </a:r>
        </a:p>
        <a:p>
          <a:pPr marL="0" lvl="0" indent="0" algn="l" defTabSz="889000">
            <a:lnSpc>
              <a:spcPct val="90000"/>
            </a:lnSpc>
            <a:spcBef>
              <a:spcPct val="0"/>
            </a:spcBef>
            <a:spcAft>
              <a:spcPct val="35000"/>
            </a:spcAft>
            <a:buFont typeface="Arial" panose="020B0604020202020204" pitchFamily="34" charset="0"/>
            <a:buNone/>
          </a:pPr>
          <a:r>
            <a:rPr lang="en-US" sz="2000" b="1" kern="1200">
              <a:solidFill>
                <a:schemeClr val="bg2">
                  <a:lumMod val="50000"/>
                </a:schemeClr>
              </a:solidFill>
            </a:rPr>
            <a:t>Create service opportunity listings</a:t>
          </a:r>
        </a:p>
      </dsp:txBody>
      <dsp:txXfrm>
        <a:off x="613598" y="505276"/>
        <a:ext cx="2289301" cy="3930982"/>
      </dsp:txXfrm>
    </dsp:sp>
    <dsp:sp modelId="{62D54408-1474-4587-B74B-B36C617AE6F3}">
      <dsp:nvSpPr>
        <dsp:cNvPr id="0" name=""/>
        <dsp:cNvSpPr/>
      </dsp:nvSpPr>
      <dsp:spPr>
        <a:xfrm>
          <a:off x="3183485" y="505276"/>
          <a:ext cx="2768653" cy="3930982"/>
        </a:xfrm>
        <a:prstGeom prst="roundRect">
          <a:avLst>
            <a:gd name="adj" fmla="val 5000"/>
          </a:avLst>
        </a:prstGeom>
        <a:solidFill>
          <a:schemeClr val="bg2"/>
        </a:solidFill>
        <a:ln w="508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rtl="0">
            <a:lnSpc>
              <a:spcPct val="90000"/>
            </a:lnSpc>
            <a:spcBef>
              <a:spcPct val="0"/>
            </a:spcBef>
            <a:spcAft>
              <a:spcPct val="35000"/>
            </a:spcAft>
            <a:buNone/>
          </a:pPr>
          <a:r>
            <a:rPr lang="en-US" sz="2200" b="1" kern="1200">
              <a:solidFill>
                <a:schemeClr val="accent3"/>
              </a:solidFill>
            </a:rPr>
            <a:t>Identify your member</a:t>
          </a:r>
          <a:r>
            <a:rPr lang="en-US" sz="2200" b="1" kern="1200">
              <a:solidFill>
                <a:schemeClr val="accent3"/>
              </a:solidFill>
              <a:latin typeface="Century Gothic" panose="020F0302020204030204"/>
            </a:rPr>
            <a:t> </a:t>
          </a:r>
        </a:p>
      </dsp:txBody>
      <dsp:txXfrm rot="16200000">
        <a:off x="1848647" y="1840113"/>
        <a:ext cx="3223405" cy="553730"/>
      </dsp:txXfrm>
    </dsp:sp>
    <dsp:sp modelId="{F2AFF82F-6602-43DD-8ED4-65583A6E9968}">
      <dsp:nvSpPr>
        <dsp:cNvPr id="0" name=""/>
        <dsp:cNvSpPr/>
      </dsp:nvSpPr>
      <dsp:spPr>
        <a:xfrm rot="5400000">
          <a:off x="2936904" y="3332633"/>
          <a:ext cx="522818" cy="444830"/>
        </a:xfrm>
        <a:prstGeom prst="flowChartExtra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71721AA-9EBC-4F6C-A7E2-F9EF72CCCF28}">
      <dsp:nvSpPr>
        <dsp:cNvPr id="0" name=""/>
        <dsp:cNvSpPr/>
      </dsp:nvSpPr>
      <dsp:spPr>
        <a:xfrm>
          <a:off x="3751490" y="505276"/>
          <a:ext cx="2062646" cy="39309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2">
                  <a:lumMod val="50000"/>
                </a:schemeClr>
              </a:solidFill>
            </a:rPr>
            <a:t>Individual applies</a:t>
          </a:r>
        </a:p>
        <a:p>
          <a:pPr marL="0" lvl="0" indent="0" algn="l" defTabSz="889000">
            <a:lnSpc>
              <a:spcPct val="90000"/>
            </a:lnSpc>
            <a:spcBef>
              <a:spcPct val="0"/>
            </a:spcBef>
            <a:spcAft>
              <a:spcPct val="35000"/>
            </a:spcAft>
            <a:buNone/>
          </a:pPr>
          <a:r>
            <a:rPr lang="en-US" sz="2000" b="1" kern="1200" dirty="0">
              <a:solidFill>
                <a:schemeClr val="bg2">
                  <a:lumMod val="50000"/>
                </a:schemeClr>
              </a:solidFill>
            </a:rPr>
            <a:t>Program screens applicant</a:t>
          </a:r>
        </a:p>
        <a:p>
          <a:pPr marL="228600" lvl="1" indent="-228600" algn="l" defTabSz="889000">
            <a:lnSpc>
              <a:spcPct val="90000"/>
            </a:lnSpc>
            <a:spcBef>
              <a:spcPct val="0"/>
            </a:spcBef>
            <a:spcAft>
              <a:spcPct val="15000"/>
            </a:spcAft>
            <a:buChar char="•"/>
          </a:pPr>
          <a:r>
            <a:rPr lang="en-US" sz="2000" b="1" kern="1200">
              <a:solidFill>
                <a:schemeClr val="bg2">
                  <a:lumMod val="50000"/>
                </a:schemeClr>
              </a:solidFill>
            </a:rPr>
            <a:t>Gather applicant information</a:t>
          </a:r>
        </a:p>
        <a:p>
          <a:pPr marL="228600" lvl="1" indent="-228600" algn="l" defTabSz="889000">
            <a:lnSpc>
              <a:spcPct val="90000"/>
            </a:lnSpc>
            <a:spcBef>
              <a:spcPct val="0"/>
            </a:spcBef>
            <a:spcAft>
              <a:spcPct val="15000"/>
            </a:spcAft>
            <a:buChar char="•"/>
          </a:pPr>
          <a:r>
            <a:rPr lang="en-US" sz="2000" b="1" kern="1200">
              <a:solidFill>
                <a:schemeClr val="bg2">
                  <a:lumMod val="50000"/>
                </a:schemeClr>
              </a:solidFill>
            </a:rPr>
            <a:t>Complete NSCHC</a:t>
          </a:r>
        </a:p>
        <a:p>
          <a:pPr marL="228600" lvl="1" indent="-228600" algn="l" defTabSz="889000">
            <a:lnSpc>
              <a:spcPct val="90000"/>
            </a:lnSpc>
            <a:spcBef>
              <a:spcPct val="0"/>
            </a:spcBef>
            <a:spcAft>
              <a:spcPct val="15000"/>
            </a:spcAft>
            <a:buChar char="•"/>
          </a:pPr>
          <a:r>
            <a:rPr lang="en-US" sz="2000" b="1" kern="1200">
              <a:solidFill>
                <a:schemeClr val="bg2">
                  <a:lumMod val="50000"/>
                </a:schemeClr>
              </a:solidFill>
            </a:rPr>
            <a:t>Determine applicant eligibility </a:t>
          </a:r>
        </a:p>
      </dsp:txBody>
      <dsp:txXfrm>
        <a:off x="3751490" y="505276"/>
        <a:ext cx="2062646" cy="3930982"/>
      </dsp:txXfrm>
    </dsp:sp>
    <dsp:sp modelId="{D23B5499-D21B-496B-8C0F-38548D4E54FC}">
      <dsp:nvSpPr>
        <dsp:cNvPr id="0" name=""/>
        <dsp:cNvSpPr/>
      </dsp:nvSpPr>
      <dsp:spPr>
        <a:xfrm>
          <a:off x="6055932" y="505276"/>
          <a:ext cx="2660974" cy="3930982"/>
        </a:xfrm>
        <a:prstGeom prst="roundRect">
          <a:avLst>
            <a:gd name="adj" fmla="val 5000"/>
          </a:avLst>
        </a:prstGeom>
        <a:solidFill>
          <a:schemeClr val="bg2"/>
        </a:solidFill>
        <a:ln w="508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US" sz="2200" b="1" kern="1200">
              <a:solidFill>
                <a:schemeClr val="accent3"/>
              </a:solidFill>
            </a:rPr>
            <a:t>Select your member</a:t>
          </a:r>
        </a:p>
      </dsp:txBody>
      <dsp:txXfrm rot="16200000">
        <a:off x="4710326" y="1850881"/>
        <a:ext cx="3223405" cy="532194"/>
      </dsp:txXfrm>
    </dsp:sp>
    <dsp:sp modelId="{E8FEDF48-C577-41E9-9CEE-06D0523A8198}">
      <dsp:nvSpPr>
        <dsp:cNvPr id="0" name=""/>
        <dsp:cNvSpPr/>
      </dsp:nvSpPr>
      <dsp:spPr>
        <a:xfrm rot="5400000">
          <a:off x="5809350" y="3332633"/>
          <a:ext cx="522818" cy="444830"/>
        </a:xfrm>
        <a:prstGeom prst="flowChartExtra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F0487F-99DD-4C54-BE1A-798F1CD631A3}">
      <dsp:nvSpPr>
        <dsp:cNvPr id="0" name=""/>
        <dsp:cNvSpPr/>
      </dsp:nvSpPr>
      <dsp:spPr>
        <a:xfrm>
          <a:off x="6610207" y="505276"/>
          <a:ext cx="1982426" cy="39309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bg2">
                  <a:lumMod val="50000"/>
                </a:schemeClr>
              </a:solidFill>
            </a:rPr>
            <a:t>Select applicant in eGrants</a:t>
          </a:r>
        </a:p>
        <a:p>
          <a:pPr marL="0" lvl="0" indent="0" algn="l" defTabSz="889000">
            <a:lnSpc>
              <a:spcPct val="90000"/>
            </a:lnSpc>
            <a:spcBef>
              <a:spcPct val="0"/>
            </a:spcBef>
            <a:spcAft>
              <a:spcPct val="35000"/>
            </a:spcAft>
            <a:buNone/>
          </a:pPr>
          <a:r>
            <a:rPr lang="en-US" sz="2000" b="1" kern="1200">
              <a:solidFill>
                <a:schemeClr val="bg2">
                  <a:lumMod val="50000"/>
                </a:schemeClr>
              </a:solidFill>
            </a:rPr>
            <a:t>Applicant completes enrollment form in My AmeriCorps</a:t>
          </a:r>
        </a:p>
        <a:p>
          <a:pPr marL="0" lvl="0" indent="0" algn="l" defTabSz="889000">
            <a:lnSpc>
              <a:spcPct val="90000"/>
            </a:lnSpc>
            <a:spcBef>
              <a:spcPct val="0"/>
            </a:spcBef>
            <a:spcAft>
              <a:spcPct val="35000"/>
            </a:spcAft>
            <a:buNone/>
          </a:pPr>
          <a:r>
            <a:rPr lang="en-US" sz="2000" b="1" kern="1200">
              <a:solidFill>
                <a:schemeClr val="bg2">
                  <a:lumMod val="50000"/>
                </a:schemeClr>
              </a:solidFill>
            </a:rPr>
            <a:t>Social Security Administration/Citizenship Verification Check </a:t>
          </a:r>
        </a:p>
      </dsp:txBody>
      <dsp:txXfrm>
        <a:off x="6610207" y="505276"/>
        <a:ext cx="1982426" cy="3930982"/>
      </dsp:txXfrm>
    </dsp:sp>
    <dsp:sp modelId="{4BE142A4-FE21-4B4E-99DA-EC092FF6CE83}">
      <dsp:nvSpPr>
        <dsp:cNvPr id="0" name=""/>
        <dsp:cNvSpPr/>
      </dsp:nvSpPr>
      <dsp:spPr>
        <a:xfrm>
          <a:off x="8820700" y="505276"/>
          <a:ext cx="2965534" cy="3930982"/>
        </a:xfrm>
        <a:prstGeom prst="roundRect">
          <a:avLst>
            <a:gd name="adj" fmla="val 5000"/>
          </a:avLst>
        </a:prstGeom>
        <a:solidFill>
          <a:schemeClr val="bg2"/>
        </a:solidFill>
        <a:ln w="508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US" sz="2200" b="1" kern="1200">
              <a:solidFill>
                <a:schemeClr val="accent3"/>
              </a:solidFill>
            </a:rPr>
            <a:t>Enrollment</a:t>
          </a:r>
        </a:p>
      </dsp:txBody>
      <dsp:txXfrm rot="16200000">
        <a:off x="7505551" y="1820425"/>
        <a:ext cx="3223405" cy="593106"/>
      </dsp:txXfrm>
    </dsp:sp>
    <dsp:sp modelId="{E55597C6-4716-4613-8561-BB274A2FED96}">
      <dsp:nvSpPr>
        <dsp:cNvPr id="0" name=""/>
        <dsp:cNvSpPr/>
      </dsp:nvSpPr>
      <dsp:spPr>
        <a:xfrm rot="5400000">
          <a:off x="8574119" y="3332633"/>
          <a:ext cx="522818" cy="444830"/>
        </a:xfrm>
        <a:prstGeom prst="flowChartExtra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EB8D780-7AE5-404F-8256-E53039448A32}">
      <dsp:nvSpPr>
        <dsp:cNvPr id="0" name=""/>
        <dsp:cNvSpPr/>
      </dsp:nvSpPr>
      <dsp:spPr>
        <a:xfrm>
          <a:off x="9413807" y="505276"/>
          <a:ext cx="2209323" cy="393098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en-US" sz="1900" b="1" kern="1200">
              <a:solidFill>
                <a:schemeClr val="bg2">
                  <a:lumMod val="50000"/>
                </a:schemeClr>
              </a:solidFill>
            </a:rPr>
            <a:t>Verification of Eligibility</a:t>
          </a:r>
        </a:p>
        <a:p>
          <a:pPr marL="0" lvl="0" indent="0" algn="l" defTabSz="844550">
            <a:lnSpc>
              <a:spcPct val="90000"/>
            </a:lnSpc>
            <a:spcBef>
              <a:spcPct val="0"/>
            </a:spcBef>
            <a:spcAft>
              <a:spcPct val="35000"/>
            </a:spcAft>
            <a:buNone/>
          </a:pPr>
          <a:r>
            <a:rPr lang="en-US" sz="1900" b="1" kern="1200" dirty="0">
              <a:solidFill>
                <a:schemeClr val="bg2">
                  <a:lumMod val="50000"/>
                </a:schemeClr>
              </a:solidFill>
            </a:rPr>
            <a:t>eGrants Enrollment process</a:t>
          </a:r>
        </a:p>
        <a:p>
          <a:pPr marL="171450" lvl="1" indent="-171450" algn="l" defTabSz="844550">
            <a:lnSpc>
              <a:spcPct val="90000"/>
            </a:lnSpc>
            <a:spcBef>
              <a:spcPct val="0"/>
            </a:spcBef>
            <a:spcAft>
              <a:spcPct val="15000"/>
            </a:spcAft>
            <a:buFont typeface="Arial" panose="020B0604020202020204" pitchFamily="34" charset="0"/>
            <a:buChar char="•"/>
          </a:pPr>
          <a:r>
            <a:rPr lang="en-US" sz="1900" b="1" kern="1200">
              <a:solidFill>
                <a:schemeClr val="bg2">
                  <a:lumMod val="50000"/>
                </a:schemeClr>
              </a:solidFill>
            </a:rPr>
            <a:t>Individual Enrollment</a:t>
          </a:r>
        </a:p>
        <a:p>
          <a:pPr marL="171450" lvl="1" indent="-171450" algn="l" defTabSz="844550">
            <a:lnSpc>
              <a:spcPct val="90000"/>
            </a:lnSpc>
            <a:spcBef>
              <a:spcPct val="0"/>
            </a:spcBef>
            <a:spcAft>
              <a:spcPct val="15000"/>
            </a:spcAft>
            <a:buFont typeface="Arial" panose="020B0604020202020204" pitchFamily="34" charset="0"/>
            <a:buChar char="•"/>
          </a:pPr>
          <a:r>
            <a:rPr lang="en-US" sz="1900" b="1" kern="1200">
              <a:solidFill>
                <a:schemeClr val="bg2">
                  <a:lumMod val="50000"/>
                </a:schemeClr>
              </a:solidFill>
            </a:rPr>
            <a:t>Group Enrollment</a:t>
          </a:r>
        </a:p>
        <a:p>
          <a:pPr marL="171450" lvl="1" indent="-171450" algn="l" defTabSz="844550">
            <a:lnSpc>
              <a:spcPct val="90000"/>
            </a:lnSpc>
            <a:spcBef>
              <a:spcPct val="0"/>
            </a:spcBef>
            <a:spcAft>
              <a:spcPct val="15000"/>
            </a:spcAft>
            <a:buChar char="•"/>
          </a:pPr>
          <a:endParaRPr lang="en-US" sz="1900" b="1" i="0" kern="1200">
            <a:latin typeface="Century Gothic" panose="020F0302020204030204"/>
          </a:endParaRPr>
        </a:p>
        <a:p>
          <a:pPr marL="0" lvl="0" indent="0" algn="l" defTabSz="844550" rtl="0">
            <a:lnSpc>
              <a:spcPct val="90000"/>
            </a:lnSpc>
            <a:spcBef>
              <a:spcPct val="0"/>
            </a:spcBef>
            <a:spcAft>
              <a:spcPct val="35000"/>
            </a:spcAft>
            <a:buFont typeface="Arial" panose="020B0604020202020204" pitchFamily="34" charset="0"/>
            <a:buNone/>
          </a:pPr>
          <a:r>
            <a:rPr lang="en-US" sz="1900" b="1" i="1" kern="1200">
              <a:solidFill>
                <a:schemeClr val="bg2">
                  <a:lumMod val="50000"/>
                </a:schemeClr>
              </a:solidFill>
            </a:rPr>
            <a:t>Partial Award Acknowledgment (if applicable)</a:t>
          </a:r>
          <a:r>
            <a:rPr lang="en-US" sz="1900" b="1" i="1" kern="1200">
              <a:solidFill>
                <a:schemeClr val="bg2">
                  <a:lumMod val="50000"/>
                </a:schemeClr>
              </a:solidFill>
              <a:latin typeface="Century Gothic" panose="020F0302020204030204"/>
            </a:rPr>
            <a:t> </a:t>
          </a:r>
          <a:endParaRPr lang="en-US" sz="1900" b="1" kern="1200">
            <a:solidFill>
              <a:schemeClr val="bg2">
                <a:lumMod val="50000"/>
              </a:schemeClr>
            </a:solidFill>
          </a:endParaRPr>
        </a:p>
      </dsp:txBody>
      <dsp:txXfrm>
        <a:off x="9413807" y="505276"/>
        <a:ext cx="2209323" cy="39309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69217D-3066-934B-A77F-DB49E68062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F7FB155-57A4-4643-B50C-F308A1730D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36B3A6-128C-B047-B8B3-D455E7993B32}" type="datetimeFigureOut">
              <a:rPr lang="en-US" smtClean="0"/>
              <a:t>11/21/2022</a:t>
            </a:fld>
            <a:endParaRPr lang="en-US"/>
          </a:p>
        </p:txBody>
      </p:sp>
      <p:sp>
        <p:nvSpPr>
          <p:cNvPr id="4" name="Footer Placeholder 3">
            <a:extLst>
              <a:ext uri="{FF2B5EF4-FFF2-40B4-BE49-F238E27FC236}">
                <a16:creationId xmlns:a16="http://schemas.microsoft.com/office/drawing/2014/main" id="{A634979A-85CB-3046-A28B-DB42C6D09D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6E86CA-572F-CD4A-841F-D5836DC6D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812D51-86C3-8745-8D9D-5AE4B8E9AA94}" type="slidenum">
              <a:rPr lang="en-US" smtClean="0"/>
              <a:t>‹#›</a:t>
            </a:fld>
            <a:endParaRPr lang="en-US"/>
          </a:p>
        </p:txBody>
      </p:sp>
    </p:spTree>
    <p:extLst>
      <p:ext uri="{BB962C8B-B14F-4D97-AF65-F5344CB8AC3E}">
        <p14:creationId xmlns:p14="http://schemas.microsoft.com/office/powerpoint/2010/main" val="404872412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0.0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6.90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0,'6'6,"2"1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7.23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7.52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14 1,'-6'0,"-1"0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0.387"/>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5.0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5.2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5.45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1,'6'0,"1"6,1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7:05.70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5.64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1,'5'0,"3"0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6.186"/>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09T14:06:56.713"/>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5666B-449B-E44F-807C-820F308E0CD0}"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49445-AB42-5F40-8FC0-3094745C6D48}" type="slidenum">
              <a:rPr lang="en-US" smtClean="0"/>
              <a:t>‹#›</a:t>
            </a:fld>
            <a:endParaRPr lang="en-US"/>
          </a:p>
        </p:txBody>
      </p:sp>
    </p:spTree>
    <p:extLst>
      <p:ext uri="{BB962C8B-B14F-4D97-AF65-F5344CB8AC3E}">
        <p14:creationId xmlns:p14="http://schemas.microsoft.com/office/powerpoint/2010/main" val="176994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ederalregister.gov/documents/2021/02/24/2021-03247/national-service-criminal-history-check#sectno-citation-2540.204"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ederalregister.gov/documents/2021/02/24/2021-03247/national-service-criminal-history-check#sectno-citation-2540.20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americorps.gov/contact" TargetMode="External"/><Relationship Id="rId3" Type="http://schemas.openxmlformats.org/officeDocument/2006/relationships/hyperlink" Target="https://americorps.gov/grantees-sponsors/directs-territories-tribes/enroll-members" TargetMode="External"/><Relationship Id="rId7" Type="http://schemas.openxmlformats.org/officeDocument/2006/relationships/hyperlink" Target="https://my.americorps.gov/mp/login.do"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grants.cns.gov/espan/main/login.jsp" TargetMode="External"/><Relationship Id="rId5" Type="http://schemas.openxmlformats.org/officeDocument/2006/relationships/hyperlink" Target="https://www.federalregister.gov/documents/2021/02/24/2021-03247/national-service-criminal-history-check#p-amd-10" TargetMode="External"/><Relationship Id="rId4" Type="http://schemas.openxmlformats.org/officeDocument/2006/relationships/hyperlink" Target="https://www.americorps.gov/grantees-sponsors/history-check"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mericorps.gov/grantees-sponsors/directs-territories-tribes/enroll-member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1</a:t>
            </a:fld>
            <a:endParaRPr lang="en-US"/>
          </a:p>
        </p:txBody>
      </p:sp>
    </p:spTree>
    <p:extLst>
      <p:ext uri="{BB962C8B-B14F-4D97-AF65-F5344CB8AC3E}">
        <p14:creationId xmlns:p14="http://schemas.microsoft.com/office/powerpoint/2010/main" val="3586760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outlined the enrollment process for grantees. We recognize that as individual grantees, you may have additional steps within this process. This is just an attempt to outline the basic steps, and requirements that are involved in how to get an applicant to be an AmeriCorps member. </a:t>
            </a:r>
          </a:p>
          <a:p>
            <a:endParaRPr lang="en-US" dirty="0"/>
          </a:p>
          <a:p>
            <a:r>
              <a:rPr lang="en-US" dirty="0"/>
              <a:t>The first box provides steps a program needs to complete prior to selecting an applicant for service. The first step is to ensure program staff have completed the National Service Criminal History Check required Training. The next three steps occur in the eGrants portal and include setting up operating sites which applies only to National Direct programs; set up service locations; and create service opportunity listings. </a:t>
            </a:r>
          </a:p>
          <a:p>
            <a:endParaRPr lang="en-US" dirty="0"/>
          </a:p>
          <a:p>
            <a:r>
              <a:rPr lang="en-US" dirty="0"/>
              <a:t>The second box outlines steps programs need to take to identify potential applicants. First, applicants need to apply to the service position you are looking to fill. Second, the program needs to go through its process to gather applicant information in order to complete the National Service Criminal History Check and determine eligibility. </a:t>
            </a:r>
          </a:p>
          <a:p>
            <a:endParaRPr lang="en-US" dirty="0"/>
          </a:p>
          <a:p>
            <a:r>
              <a:rPr lang="en-US" dirty="0"/>
              <a:t>The third box encompasses steps around selecting your member. First, we will walk through the steps on how to select an applicant in eGrants, and then outline the process the applicant takes to be enrolled in AmeriCorps which will trigger the last step- Social Security Administration Check. This will verify the member’s Social Security number as well as their citizenship status.</a:t>
            </a:r>
          </a:p>
          <a:p>
            <a:endParaRPr lang="en-US" dirty="0"/>
          </a:p>
          <a:p>
            <a:r>
              <a:rPr lang="en-US" dirty="0"/>
              <a:t>Reminder-As of August 25, 2022, any AmeriCorps alum who had previously been manually verified in the Portal, including any members returning for a consecutive term, will need to be re-verified for eligibility. Please plan your enrollment processes accordingly to accommodate for this extra step.</a:t>
            </a:r>
          </a:p>
          <a:p>
            <a:endParaRPr lang="en-US" dirty="0"/>
          </a:p>
          <a:p>
            <a:r>
              <a:rPr lang="en-US" dirty="0"/>
              <a:t>Finally, this presentation will walk you through the steps on how to enroll a member. Once eligibility is verified, you will be able to go into the eGrants enrollment screens to officially move your applicant, to member status. For those applicants who have served before, there may be an additional step of acknowledging a partial education award which we have also covered. </a:t>
            </a:r>
          </a:p>
          <a:p>
            <a:endParaRPr lang="en-US" dirty="0"/>
          </a:p>
          <a:p>
            <a:r>
              <a:rPr lang="en-US" dirty="0"/>
              <a:t>At the end of this PowerPoint, we will also provide you with some additional information regarding member enrollment to for your reference so you can continue to reference this document for all things- Enrollment!</a:t>
            </a:r>
          </a:p>
        </p:txBody>
      </p:sp>
      <p:sp>
        <p:nvSpPr>
          <p:cNvPr id="4" name="Slide Number Placeholder 3"/>
          <p:cNvSpPr>
            <a:spLocks noGrp="1"/>
          </p:cNvSpPr>
          <p:nvPr>
            <p:ph type="sldNum" sz="quarter" idx="5"/>
          </p:nvPr>
        </p:nvSpPr>
        <p:spPr/>
        <p:txBody>
          <a:bodyPr/>
          <a:lstStyle/>
          <a:p>
            <a:fld id="{EDD49445-AB42-5F40-8FC0-3094745C6D48}" type="slidenum">
              <a:rPr lang="en-US" smtClean="0"/>
              <a:t>10</a:t>
            </a:fld>
            <a:endParaRPr lang="en-US"/>
          </a:p>
        </p:txBody>
      </p:sp>
    </p:spTree>
    <p:extLst>
      <p:ext uri="{BB962C8B-B14F-4D97-AF65-F5344CB8AC3E}">
        <p14:creationId xmlns:p14="http://schemas.microsoft.com/office/powerpoint/2010/main" val="3196244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you begin the enrollment process, there are a couple of preparation steps that need to occur.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lvl="0" indent="-457200" algn="l" defTabSz="844550">
              <a:spcBef>
                <a:spcPct val="0"/>
              </a:spcBef>
              <a:spcAft>
                <a:spcPct val="35000"/>
              </a:spcAft>
              <a:buFont typeface="Arial" panose="020B0604020202020204" pitchFamily="34" charset="0"/>
              <a:buChar char="•"/>
            </a:pPr>
            <a:r>
              <a:rPr lang="en-US" sz="1200" b="1" kern="1200" dirty="0"/>
              <a:t>Staff have completed required NSCHC training</a:t>
            </a:r>
          </a:p>
          <a:p>
            <a:pPr marL="457200" lvl="0" indent="-457200" algn="l" defTabSz="844550">
              <a:spcBef>
                <a:spcPct val="0"/>
              </a:spcBef>
              <a:spcAft>
                <a:spcPct val="35000"/>
              </a:spcAft>
              <a:buFont typeface="Arial" panose="020B0604020202020204" pitchFamily="34" charset="0"/>
              <a:buChar char="•"/>
            </a:pPr>
            <a:r>
              <a:rPr lang="en-US" sz="1200" b="1" kern="1200" dirty="0"/>
              <a:t>Set up operating sites (Direct)</a:t>
            </a:r>
          </a:p>
          <a:p>
            <a:pPr marL="457200" lvl="0" indent="-457200" algn="l" defTabSz="844550">
              <a:spcBef>
                <a:spcPct val="0"/>
              </a:spcBef>
              <a:spcAft>
                <a:spcPct val="35000"/>
              </a:spcAft>
              <a:buFont typeface="Arial" panose="020B0604020202020204" pitchFamily="34" charset="0"/>
              <a:buChar char="•"/>
            </a:pPr>
            <a:r>
              <a:rPr lang="en-US" sz="1200" b="1" kern="1200" dirty="0"/>
              <a:t>Set up service locations</a:t>
            </a:r>
          </a:p>
          <a:p>
            <a:pPr marL="457200" lvl="0" indent="-457200" algn="l" defTabSz="844550">
              <a:spcBef>
                <a:spcPct val="0"/>
              </a:spcBef>
              <a:spcAft>
                <a:spcPct val="35000"/>
              </a:spcAft>
              <a:buFont typeface="Arial" panose="020B0604020202020204" pitchFamily="34" charset="0"/>
              <a:buChar char="•"/>
            </a:pPr>
            <a:r>
              <a:rPr lang="en-US" sz="1200" b="1" kern="1200" dirty="0"/>
              <a:t>Create service opportunity listings</a:t>
            </a:r>
          </a:p>
          <a:p>
            <a:endParaRPr lang="en-US" dirty="0"/>
          </a:p>
          <a:p>
            <a:r>
              <a:rPr lang="en-US" dirty="0"/>
              <a:t>The National Service Criminal History Check training course is required for AmeriCorps grantees and subgrantees annually. </a:t>
            </a:r>
            <a:r>
              <a:rPr lang="en-US" sz="1200" b="0" i="0" kern="1200" dirty="0">
                <a:solidFill>
                  <a:schemeClr val="tx1"/>
                </a:solidFill>
                <a:effectLst/>
                <a:latin typeface="+mn-lt"/>
                <a:ea typeface="+mn-ea"/>
                <a:cs typeface="+mn-cs"/>
              </a:rPr>
              <a:t>You must complete the course each year before the day your certificate from the previous year expires. Grantees and subgrantees must maintain copies of dated completion certificates for each grant year.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next three bullet points will be addressed in the following slides. </a:t>
            </a:r>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11</a:t>
            </a:fld>
            <a:endParaRPr lang="en-US"/>
          </a:p>
        </p:txBody>
      </p:sp>
    </p:spTree>
    <p:extLst>
      <p:ext uri="{BB962C8B-B14F-4D97-AF65-F5344CB8AC3E}">
        <p14:creationId xmlns:p14="http://schemas.microsoft.com/office/powerpoint/2010/main" val="2620985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screenshots on what you will see once you log into eGrants. Click on Portal Home to access the links we will be using throughout the enrollment preparation and implementation process. </a:t>
            </a:r>
          </a:p>
          <a:p>
            <a:endParaRPr lang="en-US" dirty="0"/>
          </a:p>
          <a:p>
            <a:r>
              <a:rPr lang="en-US" dirty="0"/>
              <a:t>You can search and view your program specific information by selecting ‘manage programs.’ </a:t>
            </a:r>
          </a:p>
        </p:txBody>
      </p:sp>
      <p:sp>
        <p:nvSpPr>
          <p:cNvPr id="4" name="Slide Number Placeholder 3"/>
          <p:cNvSpPr>
            <a:spLocks noGrp="1"/>
          </p:cNvSpPr>
          <p:nvPr>
            <p:ph type="sldNum" sz="quarter" idx="5"/>
          </p:nvPr>
        </p:nvSpPr>
        <p:spPr/>
        <p:txBody>
          <a:bodyPr/>
          <a:lstStyle/>
          <a:p>
            <a:fld id="{EDD49445-AB42-5F40-8FC0-3094745C6D48}" type="slidenum">
              <a:rPr lang="en-US" smtClean="0"/>
              <a:t>12</a:t>
            </a:fld>
            <a:endParaRPr lang="en-US"/>
          </a:p>
        </p:txBody>
      </p:sp>
    </p:spTree>
    <p:extLst>
      <p:ext uri="{BB962C8B-B14F-4D97-AF65-F5344CB8AC3E}">
        <p14:creationId xmlns:p14="http://schemas.microsoft.com/office/powerpoint/2010/main" val="2238026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up operating sites in the portal is an additional step for Direct grantees that state and subgrantees do not need to complete. </a:t>
            </a:r>
          </a:p>
          <a:p>
            <a:endParaRPr lang="en-US" dirty="0"/>
          </a:p>
          <a:p>
            <a:r>
              <a:rPr lang="en-US" dirty="0"/>
              <a:t>This step is required before direct grantees can issue invitations. As you can see, when in the portal the program must go into “manage programs”, search for and open the program for which you need an operating site, click on operating site info on the left-hand side and click the link on the bottom right of your screen to set up an operating site. </a:t>
            </a:r>
          </a:p>
          <a:p>
            <a:endParaRPr lang="en-US" dirty="0">
              <a:cs typeface="Calibri"/>
            </a:endParaRPr>
          </a:p>
          <a:p>
            <a:r>
              <a:rPr lang="en-US" dirty="0"/>
              <a:t>If applicant invitations and Service Opportunity Listings are not associated with the correct operating site, it may complicate the enrollment steps later in the process.</a:t>
            </a:r>
          </a:p>
          <a:p>
            <a:endParaRPr lang="en-US" dirty="0"/>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13</a:t>
            </a:fld>
            <a:endParaRPr lang="en-US"/>
          </a:p>
        </p:txBody>
      </p:sp>
    </p:spTree>
    <p:extLst>
      <p:ext uri="{BB962C8B-B14F-4D97-AF65-F5344CB8AC3E}">
        <p14:creationId xmlns:p14="http://schemas.microsoft.com/office/powerpoint/2010/main" val="656816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click ‘Create Operating Site,’ this is the screen you will see. Complete all fields and click save to set up a new operating site. </a:t>
            </a:r>
          </a:p>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14</a:t>
            </a:fld>
            <a:endParaRPr lang="en-US"/>
          </a:p>
        </p:txBody>
      </p:sp>
    </p:spTree>
    <p:extLst>
      <p:ext uri="{BB962C8B-B14F-4D97-AF65-F5344CB8AC3E}">
        <p14:creationId xmlns:p14="http://schemas.microsoft.com/office/powerpoint/2010/main" val="630593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programs must set up service locations in the portal, as this is what applicants will be assigned to. </a:t>
            </a:r>
          </a:p>
          <a:p>
            <a:endParaRPr lang="en-US"/>
          </a:p>
          <a:p>
            <a:r>
              <a:rPr lang="en-US"/>
              <a:t>Here, we have provided a quick snapshot for you to know where to access service locations in the portal. </a:t>
            </a:r>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15</a:t>
            </a:fld>
            <a:endParaRPr lang="en-US"/>
          </a:p>
        </p:txBody>
      </p:sp>
    </p:spTree>
    <p:extLst>
      <p:ext uri="{BB962C8B-B14F-4D97-AF65-F5344CB8AC3E}">
        <p14:creationId xmlns:p14="http://schemas.microsoft.com/office/powerpoint/2010/main" val="4096381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the previous slide, when you click ‘create’ this is the next screen you will see. To create a new service location, complete all required fields and click ‘save.’</a:t>
            </a:r>
          </a:p>
        </p:txBody>
      </p:sp>
      <p:sp>
        <p:nvSpPr>
          <p:cNvPr id="4" name="Slide Number Placeholder 3"/>
          <p:cNvSpPr>
            <a:spLocks noGrp="1"/>
          </p:cNvSpPr>
          <p:nvPr>
            <p:ph type="sldNum" sz="quarter" idx="5"/>
          </p:nvPr>
        </p:nvSpPr>
        <p:spPr/>
        <p:txBody>
          <a:bodyPr/>
          <a:lstStyle/>
          <a:p>
            <a:fld id="{EDD49445-AB42-5F40-8FC0-3094745C6D48}" type="slidenum">
              <a:rPr lang="en-US" smtClean="0"/>
              <a:t>16</a:t>
            </a:fld>
            <a:endParaRPr lang="en-US"/>
          </a:p>
        </p:txBody>
      </p:sp>
    </p:spTree>
    <p:extLst>
      <p:ext uri="{BB962C8B-B14F-4D97-AF65-F5344CB8AC3E}">
        <p14:creationId xmlns:p14="http://schemas.microsoft.com/office/powerpoint/2010/main" val="289891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enrollment, programs need to submit a service opportunity listing in My AmeriCorps. </a:t>
            </a:r>
          </a:p>
          <a:p>
            <a:endParaRPr lang="en-US" dirty="0"/>
          </a:p>
          <a:p>
            <a:r>
              <a:rPr lang="en-US" dirty="0"/>
              <a:t>Per Agency policy, all grantees are required to post available member service opportunities in the My AmeriCorps Portal. We included a link to the Service Opportunity Listing Resources on our website that includes PowerPoint step-by-step instructions, an outline of our requirements, and a template for you to use. </a:t>
            </a:r>
          </a:p>
          <a:p>
            <a:endParaRPr lang="en-US" dirty="0"/>
          </a:p>
          <a:p>
            <a:r>
              <a:rPr lang="en-US" dirty="0"/>
              <a:t>Here is what this step looks like in the eGrants portal. Grantees may create new service listings by clicking the box indicated. Or, if you are a previous grantee, you may modify an existing listing. Grantees may use a variety or combination of strategies for recruitment based on your program model and needs. </a:t>
            </a:r>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17</a:t>
            </a:fld>
            <a:endParaRPr lang="en-US"/>
          </a:p>
        </p:txBody>
      </p:sp>
    </p:spTree>
    <p:extLst>
      <p:ext uri="{BB962C8B-B14F-4D97-AF65-F5344CB8AC3E}">
        <p14:creationId xmlns:p14="http://schemas.microsoft.com/office/powerpoint/2010/main" val="4184022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second box in the enrollment process focuses on identifying an applicant to serve with your program. In order to find members, they must first apply to the positions you are seeking to fill. We will walk through two processes for applicants to take. </a:t>
            </a:r>
          </a:p>
          <a:p>
            <a:endParaRPr lang="en-US"/>
          </a:p>
          <a:p>
            <a:r>
              <a:rPr lang="en-US"/>
              <a:t>The second portion of this section focuses on applicant screening. Each program has its own process and policies around how to screen applicants to make sure you have the best individual to serve with your program. We will cover just the basics you need to ensure you have the appropriate information needed to complete the National Service Criminal History check and to determine member eligibility. </a:t>
            </a:r>
          </a:p>
        </p:txBody>
      </p:sp>
      <p:sp>
        <p:nvSpPr>
          <p:cNvPr id="4" name="Slide Number Placeholder 3"/>
          <p:cNvSpPr>
            <a:spLocks noGrp="1"/>
          </p:cNvSpPr>
          <p:nvPr>
            <p:ph type="sldNum" sz="quarter" idx="5"/>
          </p:nvPr>
        </p:nvSpPr>
        <p:spPr/>
        <p:txBody>
          <a:bodyPr/>
          <a:lstStyle/>
          <a:p>
            <a:fld id="{EDD49445-AB42-5F40-8FC0-3094745C6D48}" type="slidenum">
              <a:rPr lang="en-US" smtClean="0"/>
              <a:t>18</a:t>
            </a:fld>
            <a:endParaRPr lang="en-US"/>
          </a:p>
        </p:txBody>
      </p:sp>
    </p:spTree>
    <p:extLst>
      <p:ext uri="{BB962C8B-B14F-4D97-AF65-F5344CB8AC3E}">
        <p14:creationId xmlns:p14="http://schemas.microsoft.com/office/powerpoint/2010/main" val="1802002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applicants may apply to an AmeriCorps programs either through the My AmeriCorps portal, or outside My AmeriCorps. </a:t>
            </a:r>
          </a:p>
          <a:p>
            <a:endParaRPr lang="en-US"/>
          </a:p>
          <a:p>
            <a:r>
              <a:rPr lang="en-US"/>
              <a:t>When you are creating your Service Opportunity Listings as noted in the steps prior to enrollment, you will have the opportunity to indicate whether an applicant can apply via My AmeriCorps to your program. For programs who select yes, applicants may apply via the My AmeriCorps Portal. </a:t>
            </a:r>
          </a:p>
          <a:p>
            <a:endParaRPr lang="en-US"/>
          </a:p>
          <a:p>
            <a:r>
              <a:rPr lang="en-US"/>
              <a:t>If you choose no, this is because your program has its own recruitment process external to My AmeriCorps. If this is the case, you will be asked to provide details about where applicants can receive information to apply to your program in your service opportunity listing as shown here.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19</a:t>
            </a:fld>
            <a:endParaRPr lang="en-US"/>
          </a:p>
        </p:txBody>
      </p:sp>
    </p:spTree>
    <p:extLst>
      <p:ext uri="{BB962C8B-B14F-4D97-AF65-F5344CB8AC3E}">
        <p14:creationId xmlns:p14="http://schemas.microsoft.com/office/powerpoint/2010/main" val="2551798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This presentation is designed to guide AmeriCorps program users to enroll individuals as AmeriCorps members in the My AmeriCorps Portal, the system by which AmeriCorps members are entered into the National Service Trust. Often, we will just refer to this as 'The Portal.” </a:t>
            </a:r>
          </a:p>
          <a:p>
            <a:pPr lvl="1"/>
            <a:endParaRPr lang="en-US" sz="1600" dirty="0"/>
          </a:p>
          <a:p>
            <a:r>
              <a:rPr lang="en-US" sz="2000" dirty="0"/>
              <a:t>The presentation represents AmeriCorps State and National requirements for enrolling members in the Portal as of August 25, 2022.</a:t>
            </a:r>
          </a:p>
          <a:p>
            <a:endParaRPr lang="en-US" sz="2000" dirty="0"/>
          </a:p>
          <a:p>
            <a:r>
              <a:rPr lang="en-US" sz="2000" dirty="0"/>
              <a:t>Please begin the member enrollment process as soon as possible after grant notification. This includes taking proactive steps to plan for member recruitment, citizenship verification, and National Service Criminal History Check processes well in advance of your expected member start dates. </a:t>
            </a:r>
          </a:p>
          <a:p>
            <a:endParaRPr lang="en-US" sz="2000" dirty="0"/>
          </a:p>
          <a:p>
            <a:r>
              <a:rPr lang="en-US" sz="2000" dirty="0"/>
              <a:t>If you are a subgrantee, please ensure you are following any additional policies or procedures required by your State Commission or prime grantee.</a:t>
            </a:r>
            <a:endParaRPr lang="en-US" sz="2000" dirty="0">
              <a:solidFill>
                <a:srgbClr val="FFC000"/>
              </a:solidFill>
            </a:endParaRPr>
          </a:p>
        </p:txBody>
      </p:sp>
      <p:sp>
        <p:nvSpPr>
          <p:cNvPr id="4" name="Slide Number Placeholder 3"/>
          <p:cNvSpPr>
            <a:spLocks noGrp="1"/>
          </p:cNvSpPr>
          <p:nvPr>
            <p:ph type="sldNum" sz="quarter" idx="5"/>
          </p:nvPr>
        </p:nvSpPr>
        <p:spPr/>
        <p:txBody>
          <a:bodyPr/>
          <a:lstStyle/>
          <a:p>
            <a:fld id="{EDD49445-AB42-5F40-8FC0-3094745C6D48}" type="slidenum">
              <a:rPr lang="en-US" smtClean="0"/>
              <a:t>2</a:t>
            </a:fld>
            <a:endParaRPr lang="en-US"/>
          </a:p>
        </p:txBody>
      </p:sp>
    </p:spTree>
    <p:extLst>
      <p:ext uri="{BB962C8B-B14F-4D97-AF65-F5344CB8AC3E}">
        <p14:creationId xmlns:p14="http://schemas.microsoft.com/office/powerpoint/2010/main" val="4235363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All applicants are required to be screened for eligibility and criminal history. Programs may vary in their process and policy regarding how they </a:t>
            </a:r>
            <a:r>
              <a:rPr lang="en-US" dirty="0"/>
              <a:t>conduct applicant</a:t>
            </a:r>
            <a:r>
              <a:rPr lang="en-US" sz="1200" dirty="0"/>
              <a:t> screening.</a:t>
            </a:r>
          </a:p>
          <a:p>
            <a:pPr marL="285750" indent="-285750" algn="l"/>
            <a:endParaRPr lang="en-US" sz="1200" dirty="0"/>
          </a:p>
          <a:p>
            <a:pPr marL="285750" indent="-285750" algn="l"/>
            <a:r>
              <a:rPr lang="en-US" sz="1200" dirty="0"/>
              <a:t>Programs should build in as much time as possible to complete the National Service Criminal History Check (NSCHC) and determine eligibility.</a:t>
            </a:r>
          </a:p>
          <a:p>
            <a:pPr marL="285750" indent="-285750" algn="l"/>
            <a:endParaRPr lang="en-US" sz="1200" dirty="0"/>
          </a:p>
          <a:p>
            <a:pPr marL="285750" indent="-285750" algn="l"/>
            <a:r>
              <a:rPr lang="en-US" sz="1200" dirty="0"/>
              <a:t>Applicants must have their eligibility verified </a:t>
            </a:r>
            <a:r>
              <a:rPr lang="en-US" sz="1200" u="sng" dirty="0"/>
              <a:t>before</a:t>
            </a:r>
            <a:r>
              <a:rPr lang="en-US" sz="1200" dirty="0"/>
              <a:t> they can start service.</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20</a:t>
            </a:fld>
            <a:endParaRPr lang="en-US"/>
          </a:p>
        </p:txBody>
      </p:sp>
    </p:spTree>
    <p:extLst>
      <p:ext uri="{BB962C8B-B14F-4D97-AF65-F5344CB8AC3E}">
        <p14:creationId xmlns:p14="http://schemas.microsoft.com/office/powerpoint/2010/main" val="1042121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In order to be enrolled in eGrants and the National Service Trust, programs need to gather applicant information that is consistent with the Social Security Administration Records. This includes: </a:t>
            </a:r>
            <a:endParaRPr lang="en-US" dirty="0"/>
          </a:p>
          <a:p>
            <a:pPr marL="742950" lvl="1" indent="-285750">
              <a:buFont typeface="Arial" panose="020B0604020202020204" pitchFamily="34" charset="0"/>
              <a:buChar char="•"/>
            </a:pPr>
            <a:r>
              <a:rPr lang="en-US" sz="2400" dirty="0"/>
              <a:t>Applicant Name</a:t>
            </a:r>
          </a:p>
          <a:p>
            <a:pPr marL="742950" lvl="1" indent="-285750">
              <a:buFont typeface="Arial" panose="020B0604020202020204" pitchFamily="34" charset="0"/>
              <a:buChar char="•"/>
            </a:pPr>
            <a:r>
              <a:rPr lang="en-US" sz="2400" dirty="0"/>
              <a:t>Social Security Number</a:t>
            </a:r>
          </a:p>
          <a:p>
            <a:pPr marL="742950" lvl="1" indent="-285750">
              <a:buFont typeface="Arial" panose="020B0604020202020204" pitchFamily="34" charset="0"/>
              <a:buChar char="•"/>
            </a:pPr>
            <a:r>
              <a:rPr lang="en-US" sz="2400" dirty="0"/>
              <a:t>Date of Birth</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r>
              <a:rPr lang="en-US" sz="2400" dirty="0"/>
              <a:t>Additional Recommendations for information gathering </a:t>
            </a:r>
            <a:endParaRPr lang="en-US" sz="2400" dirty="0">
              <a:cs typeface="Calibri" panose="020F0502020204030204"/>
            </a:endParaRPr>
          </a:p>
          <a:p>
            <a:pPr marL="742950" lvl="1" indent="-285750">
              <a:buFont typeface="Arial" panose="020B0604020202020204" pitchFamily="34" charset="0"/>
              <a:buChar char="•"/>
            </a:pPr>
            <a:r>
              <a:rPr lang="en-US" sz="2400" dirty="0"/>
              <a:t>Citizen Verification Documents (e.g. birth certificate, passport, certificate of citizenship, green card, etc.)</a:t>
            </a:r>
          </a:p>
          <a:p>
            <a:pPr marL="742950" lvl="1" indent="-285750">
              <a:buFont typeface="Arial" panose="020B0604020202020204" pitchFamily="34" charset="0"/>
              <a:buChar char="•"/>
            </a:pPr>
            <a:r>
              <a:rPr lang="en-US" sz="2400" dirty="0"/>
              <a:t>Contact information (phone, email, address, etc.)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21</a:t>
            </a:fld>
            <a:endParaRPr lang="en-US"/>
          </a:p>
        </p:txBody>
      </p:sp>
    </p:spTree>
    <p:extLst>
      <p:ext uri="{BB962C8B-B14F-4D97-AF65-F5344CB8AC3E}">
        <p14:creationId xmlns:p14="http://schemas.microsoft.com/office/powerpoint/2010/main" val="2616206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AmeriCorps State and National grantees who receive an operational grant must conduct National Service Criminal History Checks for AmeriCorps applicants ages 18+. </a:t>
            </a:r>
          </a:p>
          <a:p>
            <a:endParaRPr lang="en-US" dirty="0"/>
          </a:p>
          <a:p>
            <a:r>
              <a:rPr lang="en-US" dirty="0"/>
              <a:t>Subgrantees should reach out to your prime grantee, or state commission to understand your programs specific requirements regarding NSCHC as what we are discussing here are the basic AmeriCorps requirements. </a:t>
            </a:r>
          </a:p>
          <a:p>
            <a:endParaRPr lang="en-US" dirty="0"/>
          </a:p>
          <a:p>
            <a:r>
              <a:rPr lang="en-US" dirty="0"/>
              <a:t>AmeriCorps recommends using our approved vendors to conduct the National Service Criminal History Checks. These vendors are Truescreen and </a:t>
            </a:r>
            <a:r>
              <a:rPr lang="en-US" dirty="0" err="1"/>
              <a:t>Fieldprint</a:t>
            </a:r>
            <a:r>
              <a:rPr lang="en-US" dirty="0"/>
              <a:t>. Detail on how to utilize these vendors can be found on the NSCHC resource page. AmeriCorps selected these specific vendors to help ensure NSCHC compliance. </a:t>
            </a:r>
          </a:p>
          <a:p>
            <a:endParaRPr lang="en-US" dirty="0"/>
          </a:p>
          <a:p>
            <a:r>
              <a:rPr lang="en-US" dirty="0"/>
              <a:t>Please become familiar with our NSCHC requirements by reviewing our resources that were provided on the previous slide. Failure to conduct timely and compliant National Service Criminal History Checks may delay enrollment and can also result in sometimes significant cost disallowances to your program. </a:t>
            </a:r>
          </a:p>
          <a:p>
            <a:pPr fontAlgn="base"/>
            <a:endParaRPr lang="en-US" sz="1200" b="1" i="0" u="none"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endParaRPr>
          </a:p>
          <a:p>
            <a:pPr fontAlgn="base"/>
            <a:r>
              <a:rPr lang="en-US" sz="1200" b="1" i="0" u="none"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rPr>
              <a:t>Reference: </a:t>
            </a:r>
            <a:endParaRPr lang="en-US" sz="1200" b="1" i="0" u="none" strike="noStrike" kern="1200" dirty="0">
              <a:solidFill>
                <a:schemeClr val="bg1"/>
              </a:solidFill>
              <a:effectLst/>
              <a:latin typeface="+mn-lt"/>
              <a:ea typeface="+mn-ea"/>
              <a:cs typeface="+mn-cs"/>
              <a:hlinkClick r:id="rId3">
                <a:extLst>
                  <a:ext uri="{A12FA001-AC4F-418D-AE19-62706E023703}">
                    <ahyp:hlinkClr xmlns:ahyp="http://schemas.microsoft.com/office/drawing/2018/hyperlinkcolor" val="tx"/>
                  </a:ext>
                </a:extLst>
              </a:hlinkClick>
            </a:endParaRPr>
          </a:p>
          <a:p>
            <a:pPr fontAlgn="base"/>
            <a:endParaRPr lang="en-US" sz="1200" b="1" i="0" u="none"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endParaRPr>
          </a:p>
          <a:p>
            <a:pPr fontAlgn="base"/>
            <a:r>
              <a:rPr lang="en-US" sz="1200" b="1" i="0" u="none" strike="noStrik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rPr>
              <a:t>§ 2540.204</a:t>
            </a:r>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What are the components of a National Service Criminal History Check?</a:t>
            </a:r>
          </a:p>
          <a:p>
            <a:pPr fontAlgn="base"/>
            <a:r>
              <a:rPr lang="en-US" sz="1200" b="0" i="0" kern="1200" dirty="0">
                <a:solidFill>
                  <a:schemeClr val="tx1"/>
                </a:solidFill>
                <a:effectLst/>
                <a:latin typeface="+mn-lt"/>
                <a:ea typeface="+mn-ea"/>
                <a:cs typeface="+mn-cs"/>
              </a:rPr>
              <a:t>(a) Unless CNCS approves a waiver under § 2540.207, for each individual in a position specified in § 2540.201, grantees or subgrantees must, obtain:</a:t>
            </a:r>
          </a:p>
          <a:p>
            <a:pPr fontAlgn="base"/>
            <a:r>
              <a:rPr lang="en-US" sz="1200" b="0" i="0" kern="1200" dirty="0">
                <a:solidFill>
                  <a:schemeClr val="tx1"/>
                </a:solidFill>
                <a:effectLst/>
                <a:latin typeface="+mn-lt"/>
                <a:ea typeface="+mn-ea"/>
                <a:cs typeface="+mn-cs"/>
              </a:rPr>
              <a:t>(1) A nationwide check of the National Sex Offender Public website through </a:t>
            </a:r>
            <a:r>
              <a:rPr lang="en-US" sz="1200" b="0" i="1" kern="1200" dirty="0">
                <a:solidFill>
                  <a:schemeClr val="tx1"/>
                </a:solidFill>
                <a:effectLst/>
                <a:latin typeface="+mn-lt"/>
                <a:ea typeface="+mn-ea"/>
                <a:cs typeface="+mn-cs"/>
              </a:rPr>
              <a:t>NSOPW.gov;</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(2) A check of the State criminal history record repository or agency-designated alternative for the individual's State of residence and State of service; and</a:t>
            </a:r>
          </a:p>
          <a:p>
            <a:pPr fontAlgn="base"/>
            <a:r>
              <a:rPr lang="en-US" sz="1200" b="0" i="0" kern="1200" dirty="0">
                <a:solidFill>
                  <a:schemeClr val="tx1"/>
                </a:solidFill>
                <a:effectLst/>
                <a:latin typeface="+mn-lt"/>
                <a:ea typeface="+mn-ea"/>
                <a:cs typeface="+mn-cs"/>
              </a:rPr>
              <a:t>(3) A fingerprint-based check of the FBI criminal history record database through the State criminal history record repository or agency-approved vendor.</a:t>
            </a:r>
          </a:p>
          <a:p>
            <a:pPr fontAlgn="base"/>
            <a:r>
              <a:rPr lang="en-US" sz="1200" b="0" i="0" kern="1200" dirty="0">
                <a:solidFill>
                  <a:schemeClr val="tx1"/>
                </a:solidFill>
                <a:effectLst/>
                <a:latin typeface="+mn-lt"/>
                <a:ea typeface="+mn-ea"/>
                <a:cs typeface="+mn-cs"/>
              </a:rPr>
              <a:t>(b) One way for grant recipients or subrecipients to obtain and document the required components of the National Service History Check is through the use of agency-approved vendors.</a:t>
            </a:r>
          </a:p>
          <a:p>
            <a:pPr fontAlgn="base"/>
            <a:endParaRPr lang="en-US" sz="1200" b="1" i="0" u="none" strike="noStrike" kern="1200" dirty="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endParaRPr>
          </a:p>
          <a:p>
            <a:pPr fontAlgn="base"/>
            <a:endParaRPr lang="en-US" sz="1200" b="1" i="0" u="none" strike="noStrike" kern="1200" dirty="0">
              <a:solidFill>
                <a:srgbClr val="0563C1"/>
              </a:solidFill>
              <a:effectLst/>
              <a:latin typeface="+mn-lt"/>
              <a:ea typeface="+mn-ea"/>
              <a:cs typeface="+mn-cs"/>
              <a:hlinkClick r:id="rId4">
                <a:extLst>
                  <a:ext uri="{A12FA001-AC4F-418D-AE19-62706E023703}">
                    <ahyp:hlinkClr xmlns:ahyp="http://schemas.microsoft.com/office/drawing/2018/hyperlinkcolor" val="tx"/>
                  </a:ext>
                </a:extLst>
              </a:hlinkClick>
            </a:endParaRPr>
          </a:p>
          <a:p>
            <a:pPr fontAlgn="base"/>
            <a:r>
              <a:rPr lang="en-US" sz="1200" b="1" i="0" u="none" strike="noStrike" kern="1200" dirty="0">
                <a:solidFill>
                  <a:schemeClr val="bg1"/>
                </a:solidFill>
                <a:effectLst/>
                <a:latin typeface="+mn-lt"/>
                <a:ea typeface="+mn-ea"/>
                <a:cs typeface="+mn-cs"/>
                <a:hlinkClick r:id="rId4">
                  <a:extLst>
                    <a:ext uri="{A12FA001-AC4F-418D-AE19-62706E023703}">
                      <ahyp:hlinkClr xmlns:ahyp="http://schemas.microsoft.com/office/drawing/2018/hyperlinkcolor" val="tx"/>
                    </a:ext>
                  </a:extLst>
                </a:hlinkClick>
              </a:rPr>
              <a:t>§ 2540.205</a:t>
            </a:r>
            <a:endParaRPr lang="en-US" sz="1200" b="1" i="0" kern="1200" dirty="0">
              <a:solidFill>
                <a:schemeClr val="bg1"/>
              </a:solidFill>
              <a:effectLst/>
              <a:latin typeface="+mn-lt"/>
              <a:ea typeface="+mn-ea"/>
              <a:cs typeface="+mn-cs"/>
            </a:endParaRPr>
          </a:p>
          <a:p>
            <a:pPr fontAlgn="base"/>
            <a:r>
              <a:rPr lang="en-US" sz="1200" b="1" i="0" kern="1200" dirty="0">
                <a:solidFill>
                  <a:schemeClr val="tx1"/>
                </a:solidFill>
                <a:effectLst/>
                <a:latin typeface="+mn-lt"/>
                <a:ea typeface="+mn-ea"/>
                <a:cs typeface="+mn-cs"/>
              </a:rPr>
              <a:t>By when must the National Service Criminal History Check be completed?</a:t>
            </a:r>
          </a:p>
          <a:p>
            <a:pPr fontAlgn="base"/>
            <a:r>
              <a:rPr lang="en-US" sz="1200" b="0" i="0" kern="1200" dirty="0">
                <a:solidFill>
                  <a:schemeClr val="tx1"/>
                </a:solidFill>
                <a:effectLst/>
                <a:latin typeface="+mn-lt"/>
                <a:ea typeface="+mn-ea"/>
                <a:cs typeface="+mn-cs"/>
              </a:rPr>
              <a:t>(a) The National Service Criminal History Check must be conducted, reviewed, and an eligibility determination made by the grant recipient or subrecipient based on the results of the National Service Criminal History Check </a:t>
            </a:r>
            <a:r>
              <a:rPr lang="en-US" sz="1200" b="0" i="1" kern="1200" dirty="0">
                <a:solidFill>
                  <a:schemeClr val="tx1"/>
                </a:solidFill>
                <a:effectLst/>
                <a:latin typeface="+mn-lt"/>
                <a:ea typeface="+mn-ea"/>
                <a:cs typeface="+mn-cs"/>
              </a:rPr>
              <a:t>before</a:t>
            </a:r>
            <a:r>
              <a:rPr lang="en-US" sz="1200" b="0" i="0" kern="1200" dirty="0">
                <a:solidFill>
                  <a:schemeClr val="tx1"/>
                </a:solidFill>
                <a:effectLst/>
                <a:latin typeface="+mn-lt"/>
                <a:ea typeface="+mn-ea"/>
                <a:cs typeface="+mn-cs"/>
              </a:rPr>
              <a:t> a person begins to work or serve in a position specified in § 2540.201(a).</a:t>
            </a:r>
          </a:p>
          <a:p>
            <a:pPr fontAlgn="base"/>
            <a:r>
              <a:rPr lang="en-US" dirty="0"/>
              <a:t>(b) If a person serves consecutive terms of service or employment with the same organization in a position specified in § 2540.201(a) and does not have a break in service or employment longer than 180 days, then no additional National Service Criminal History Check is required, as long as the original check complied with the requirements of § 2540.204.</a:t>
            </a:r>
          </a:p>
          <a:p>
            <a:pPr fontAlgn="base"/>
            <a:endParaRPr lang="en-US" dirty="0"/>
          </a:p>
          <a:p>
            <a:pPr fontAlgn="base"/>
            <a:r>
              <a:rPr lang="en-US" dirty="0"/>
              <a:t>If a National Service Criminal History Check was not conducted on a person because they were under the age of 18 at the time they began their prior term(s) of service or employment in a covered position, pursuant to § 2540.201</a:t>
            </a:r>
          </a:p>
          <a:p>
            <a:pPr fontAlgn="base"/>
            <a:r>
              <a:rPr lang="en-US" dirty="0"/>
              <a:t>(b), a National Service Criminal History check must be conducted prior to the individual beginning a subsequent term of work or service for which the person is 18 years of age or older at the start of work or service.</a:t>
            </a:r>
          </a:p>
          <a:p>
            <a:pPr fontAlgn="base"/>
            <a:r>
              <a:rPr lang="en-US" sz="1200" b="0" i="0" kern="1200" dirty="0">
                <a:solidFill>
                  <a:schemeClr val="tx1"/>
                </a:solidFill>
                <a:effectLst/>
                <a:latin typeface="+mn-lt"/>
                <a:ea typeface="+mn-ea"/>
                <a:cs typeface="+mn-cs"/>
              </a:rPr>
              <a:t>(c) Persons working or serving in positions specified in § 2540.201(a) prior to May 1, 2021, who continue working or serving in a position specified in § 2540.201(a) on or after November 1, 2021, must have a National Service Criminal History Check conducted, reviewed, and an eligibility determination made by the grant recipient or subrecipient based on the results of the National Service Criminal History Check completed in accordance with this part. For these people, the National Service Criminal History Check must be completed no later than November 1, 2021.</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22</a:t>
            </a:fld>
            <a:endParaRPr lang="en-US"/>
          </a:p>
        </p:txBody>
      </p:sp>
    </p:spTree>
    <p:extLst>
      <p:ext uri="{BB962C8B-B14F-4D97-AF65-F5344CB8AC3E}">
        <p14:creationId xmlns:p14="http://schemas.microsoft.com/office/powerpoint/2010/main" val="3149050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Programs must conduct a screening of applicants as part of the recruitment and selection process. Failure to conduct timely and compliant NSCHC and eligibility check of an applicant may delay the enrollment process and result in cost disallowances.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You can find the comprehensive list of Eligibility Requirements by clicking the link to review 45 CFR 2522.00 (or reference the notes below). In summary, an AmeriCorps participant must be at least 17 years of age, have a high school diploma or equivalent, be a citizen/national/lawful permanent resident of the United States, and satisfy the NSCHC eligibility criteria. </a:t>
            </a:r>
            <a:endParaRPr lang="en-US" dirty="0">
              <a:cs typeface="Calibri"/>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Reference: </a:t>
            </a:r>
          </a:p>
          <a:p>
            <a:r>
              <a:rPr lang="en-US" sz="1200" b="1" i="0" kern="1200" dirty="0">
                <a:solidFill>
                  <a:schemeClr val="tx1"/>
                </a:solidFill>
                <a:effectLst/>
                <a:latin typeface="+mn-lt"/>
                <a:ea typeface="+mn-ea"/>
                <a:cs typeface="+mn-cs"/>
              </a:rPr>
              <a:t>§2522.200   What are the eligibility requirements for an AmeriCorps participant?</a:t>
            </a:r>
          </a:p>
          <a:p>
            <a:r>
              <a:rPr lang="en-US" sz="1200" b="0" i="0" kern="1200" dirty="0">
                <a:solidFill>
                  <a:schemeClr val="tx1"/>
                </a:solidFill>
                <a:effectLst/>
                <a:latin typeface="+mn-lt"/>
                <a:ea typeface="+mn-ea"/>
                <a:cs typeface="+mn-cs"/>
              </a:rPr>
              <a:t>(a) </a:t>
            </a:r>
            <a:r>
              <a:rPr lang="en-US" sz="1200" b="0" i="1" kern="1200" dirty="0">
                <a:solidFill>
                  <a:schemeClr val="tx1"/>
                </a:solidFill>
                <a:effectLst/>
                <a:latin typeface="+mn-lt"/>
                <a:ea typeface="+mn-ea"/>
                <a:cs typeface="+mn-cs"/>
              </a:rPr>
              <a:t>Eligibility.</a:t>
            </a:r>
            <a:r>
              <a:rPr lang="en-US" sz="1200" b="0" i="0" kern="1200" dirty="0">
                <a:solidFill>
                  <a:schemeClr val="tx1"/>
                </a:solidFill>
                <a:effectLst/>
                <a:latin typeface="+mn-lt"/>
                <a:ea typeface="+mn-ea"/>
                <a:cs typeface="+mn-cs"/>
              </a:rPr>
              <a:t> An AmeriCorps participant must—</a:t>
            </a:r>
          </a:p>
          <a:p>
            <a:r>
              <a:rPr lang="en-US" sz="1200" b="0" i="0" kern="1200" dirty="0">
                <a:solidFill>
                  <a:schemeClr val="tx1"/>
                </a:solidFill>
                <a:effectLst/>
                <a:latin typeface="+mn-lt"/>
                <a:ea typeface="+mn-ea"/>
                <a:cs typeface="+mn-cs"/>
              </a:rPr>
              <a:t>(1)(</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Be at least 17 years of age at the commencement of service; or</a:t>
            </a:r>
          </a:p>
          <a:p>
            <a:r>
              <a:rPr lang="en-US" sz="1200" b="0" i="0" kern="1200" dirty="0">
                <a:solidFill>
                  <a:schemeClr val="tx1"/>
                </a:solidFill>
                <a:effectLst/>
                <a:latin typeface="+mn-lt"/>
                <a:ea typeface="+mn-ea"/>
                <a:cs typeface="+mn-cs"/>
              </a:rPr>
              <a:t>(ii) Be an out-of-school youth 16 years of age at the commencement of service participating in a program described in §2522.110(b)(3) or (g);</a:t>
            </a:r>
          </a:p>
          <a:p>
            <a:r>
              <a:rPr lang="en-US" sz="1200" b="0" i="0" kern="1200" dirty="0">
                <a:solidFill>
                  <a:schemeClr val="tx1"/>
                </a:solidFill>
                <a:effectLst/>
                <a:latin typeface="+mn-lt"/>
                <a:ea typeface="+mn-ea"/>
                <a:cs typeface="+mn-cs"/>
              </a:rPr>
              <a:t>(2)(</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Have a high school diploma or its equivalent; or</a:t>
            </a:r>
          </a:p>
          <a:p>
            <a:r>
              <a:rPr lang="en-US" sz="1200" b="0" i="0" kern="1200" dirty="0">
                <a:solidFill>
                  <a:schemeClr val="tx1"/>
                </a:solidFill>
                <a:effectLst/>
                <a:latin typeface="+mn-lt"/>
                <a:ea typeface="+mn-ea"/>
                <a:cs typeface="+mn-cs"/>
              </a:rPr>
              <a:t>(ii) Not have dropped out of elementary or secondary school to enroll as an AmeriCorps participant and must agree to obtain a high school diploma or its equivalent prior to using the education award; or</a:t>
            </a:r>
          </a:p>
          <a:p>
            <a:r>
              <a:rPr lang="en-US" sz="1200" b="0" i="0" kern="1200" dirty="0">
                <a:solidFill>
                  <a:schemeClr val="tx1"/>
                </a:solidFill>
                <a:effectLst/>
                <a:latin typeface="+mn-lt"/>
                <a:ea typeface="+mn-ea"/>
                <a:cs typeface="+mn-cs"/>
              </a:rPr>
              <a:t>(iii) Obtain a waiver from the Corporation of the requirements in paragraphs (a)(2)(</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and (a)(2)(ii) of this section based on an independent evaluation secured by the program demonstrating that the individual is not capable of obtaining a high school diploma or its equivalent; or</a:t>
            </a:r>
          </a:p>
          <a:p>
            <a:r>
              <a:rPr lang="en-US" sz="1200" b="0" i="0" kern="1200" dirty="0">
                <a:solidFill>
                  <a:schemeClr val="tx1"/>
                </a:solidFill>
                <a:effectLst/>
                <a:latin typeface="+mn-lt"/>
                <a:ea typeface="+mn-ea"/>
                <a:cs typeface="+mn-cs"/>
              </a:rPr>
              <a:t>(iv) Be enrolled in an institution of higher education on an ability to benefit basis and be considered eligible for funds under section 484 of the Higher Education Act of 1965 (20 U.S.C. 1091);</a:t>
            </a:r>
          </a:p>
          <a:p>
            <a:r>
              <a:rPr lang="en-US" sz="1200" b="0" i="0" kern="1200" dirty="0">
                <a:solidFill>
                  <a:schemeClr val="tx1"/>
                </a:solidFill>
                <a:effectLst/>
                <a:latin typeface="+mn-lt"/>
                <a:ea typeface="+mn-ea"/>
                <a:cs typeface="+mn-cs"/>
              </a:rPr>
              <a:t>(3) Be a citizen, national, or lawful permanent resident alien of the United States;</a:t>
            </a:r>
          </a:p>
          <a:p>
            <a:r>
              <a:rPr lang="en-US" sz="1200" b="0" i="0" kern="1200" dirty="0">
                <a:solidFill>
                  <a:schemeClr val="tx1"/>
                </a:solidFill>
                <a:effectLst/>
                <a:latin typeface="+mn-lt"/>
                <a:ea typeface="+mn-ea"/>
                <a:cs typeface="+mn-cs"/>
              </a:rPr>
              <a:t>(4) Satisfy the National Service Criminal History Check eligibility criteria pursuant to 45 CFR 2540.202.</a:t>
            </a:r>
          </a:p>
          <a:p>
            <a:r>
              <a:rPr lang="en-US" sz="1200" b="0" i="0" kern="1200" dirty="0">
                <a:solidFill>
                  <a:schemeClr val="tx1"/>
                </a:solidFill>
                <a:effectLst/>
                <a:latin typeface="+mn-lt"/>
                <a:ea typeface="+mn-ea"/>
                <a:cs typeface="+mn-cs"/>
              </a:rPr>
              <a:t>(b) </a:t>
            </a:r>
            <a:r>
              <a:rPr lang="en-US" sz="1200" b="0" i="1" kern="1200" dirty="0">
                <a:solidFill>
                  <a:schemeClr val="tx1"/>
                </a:solidFill>
                <a:effectLst/>
                <a:latin typeface="+mn-lt"/>
                <a:ea typeface="+mn-ea"/>
                <a:cs typeface="+mn-cs"/>
              </a:rPr>
              <a:t>Written declaration regarding high school diploma sufficient for enrollment.</a:t>
            </a:r>
            <a:r>
              <a:rPr lang="en-US" sz="1200" b="0" i="0" kern="1200" dirty="0">
                <a:solidFill>
                  <a:schemeClr val="tx1"/>
                </a:solidFill>
                <a:effectLst/>
                <a:latin typeface="+mn-lt"/>
                <a:ea typeface="+mn-ea"/>
                <a:cs typeface="+mn-cs"/>
              </a:rPr>
              <a:t> For purposes of enrollment, if an individual provides a written declaration under penalty of law that he or she meets the requirements in paragraph (a) of this section relating to high school education, a program need not obtain additional documentation of that fact.</a:t>
            </a:r>
          </a:p>
          <a:p>
            <a:r>
              <a:rPr lang="en-US" sz="1200" b="0" i="0" kern="1200" dirty="0">
                <a:solidFill>
                  <a:schemeClr val="tx1"/>
                </a:solidFill>
                <a:effectLst/>
                <a:latin typeface="+mn-lt"/>
                <a:ea typeface="+mn-ea"/>
                <a:cs typeface="+mn-cs"/>
              </a:rPr>
              <a:t>(c) </a:t>
            </a:r>
            <a:r>
              <a:rPr lang="en-US" sz="1200" b="0" i="1" kern="1200" dirty="0">
                <a:solidFill>
                  <a:schemeClr val="tx1"/>
                </a:solidFill>
                <a:effectLst/>
                <a:latin typeface="+mn-lt"/>
                <a:ea typeface="+mn-ea"/>
                <a:cs typeface="+mn-cs"/>
              </a:rPr>
              <a:t>Primary documentation of status as a U.S. citizen or national.</a:t>
            </a:r>
            <a:r>
              <a:rPr lang="en-US" sz="1200" b="0" i="0" kern="1200" dirty="0">
                <a:solidFill>
                  <a:schemeClr val="tx1"/>
                </a:solidFill>
                <a:effectLst/>
                <a:latin typeface="+mn-lt"/>
                <a:ea typeface="+mn-ea"/>
                <a:cs typeface="+mn-cs"/>
              </a:rPr>
              <a:t> The following are acceptable forms of certifying status as a U.S. citizen or national:</a:t>
            </a:r>
          </a:p>
          <a:p>
            <a:r>
              <a:rPr lang="en-US" sz="1200" b="0" i="0" kern="1200" dirty="0">
                <a:solidFill>
                  <a:schemeClr val="tx1"/>
                </a:solidFill>
                <a:effectLst/>
                <a:latin typeface="+mn-lt"/>
                <a:ea typeface="+mn-ea"/>
                <a:cs typeface="+mn-cs"/>
              </a:rPr>
              <a:t>(1) A birth certificate showing that the individual was born in one of the 50 states, the District of Columbia, Puerto Rico, Guam, the U.S. Virgin Islands, American Samoa, or the Northern Mariana Islands;</a:t>
            </a:r>
          </a:p>
          <a:p>
            <a:r>
              <a:rPr lang="en-US" sz="1200" b="0" i="0" kern="1200" dirty="0">
                <a:solidFill>
                  <a:schemeClr val="tx1"/>
                </a:solidFill>
                <a:effectLst/>
                <a:latin typeface="+mn-lt"/>
                <a:ea typeface="+mn-ea"/>
                <a:cs typeface="+mn-cs"/>
              </a:rPr>
              <a:t>(2) A United States passport;</a:t>
            </a:r>
          </a:p>
          <a:p>
            <a:r>
              <a:rPr lang="en-US" sz="1200" b="0" i="0" kern="1200" dirty="0">
                <a:solidFill>
                  <a:schemeClr val="tx1"/>
                </a:solidFill>
                <a:effectLst/>
                <a:latin typeface="+mn-lt"/>
                <a:ea typeface="+mn-ea"/>
                <a:cs typeface="+mn-cs"/>
              </a:rPr>
              <a:t>(3) A report of birth abroad of a U.S. Citizen (FS-240) issued by the State Department;</a:t>
            </a:r>
          </a:p>
          <a:p>
            <a:r>
              <a:rPr lang="en-US" sz="1200" b="0" i="0" kern="1200" dirty="0">
                <a:solidFill>
                  <a:schemeClr val="tx1"/>
                </a:solidFill>
                <a:effectLst/>
                <a:latin typeface="+mn-lt"/>
                <a:ea typeface="+mn-ea"/>
                <a:cs typeface="+mn-cs"/>
              </a:rPr>
              <a:t>(4) A certificate of birth-foreign service (FS 545) issued by the State Department;</a:t>
            </a:r>
          </a:p>
          <a:p>
            <a:r>
              <a:rPr lang="en-US" sz="1200" b="0" i="0" kern="1200" dirty="0">
                <a:solidFill>
                  <a:schemeClr val="tx1"/>
                </a:solidFill>
                <a:effectLst/>
                <a:latin typeface="+mn-lt"/>
                <a:ea typeface="+mn-ea"/>
                <a:cs typeface="+mn-cs"/>
              </a:rPr>
              <a:t>(5) A certification of report of birth (DS-1350) issued by the State Department;</a:t>
            </a:r>
          </a:p>
          <a:p>
            <a:r>
              <a:rPr lang="en-US" sz="1200" b="0" i="0" kern="1200" dirty="0">
                <a:solidFill>
                  <a:schemeClr val="tx1"/>
                </a:solidFill>
                <a:effectLst/>
                <a:latin typeface="+mn-lt"/>
                <a:ea typeface="+mn-ea"/>
                <a:cs typeface="+mn-cs"/>
              </a:rPr>
              <a:t>(6) A certificate of naturalization (Form N-550 or N-570) issued by the Immigration and Naturalization Service; or</a:t>
            </a:r>
          </a:p>
          <a:p>
            <a:r>
              <a:rPr lang="en-US" sz="1200" b="0" i="0" kern="1200" dirty="0">
                <a:solidFill>
                  <a:schemeClr val="tx1"/>
                </a:solidFill>
                <a:effectLst/>
                <a:latin typeface="+mn-lt"/>
                <a:ea typeface="+mn-ea"/>
                <a:cs typeface="+mn-cs"/>
              </a:rPr>
              <a:t>(7) A certificate of citizenship (Form N-560 or N-561) issued by the Immigration and Naturalization Service.</a:t>
            </a:r>
          </a:p>
          <a:p>
            <a:r>
              <a:rPr lang="en-US" sz="1200" b="0" i="0" kern="1200" dirty="0">
                <a:solidFill>
                  <a:schemeClr val="tx1"/>
                </a:solidFill>
                <a:effectLst/>
                <a:latin typeface="+mn-lt"/>
                <a:ea typeface="+mn-ea"/>
                <a:cs typeface="+mn-cs"/>
              </a:rPr>
              <a:t>(d) </a:t>
            </a:r>
            <a:r>
              <a:rPr lang="en-US" sz="1200" b="0" i="1" kern="1200" dirty="0">
                <a:solidFill>
                  <a:schemeClr val="tx1"/>
                </a:solidFill>
                <a:effectLst/>
                <a:latin typeface="+mn-lt"/>
                <a:ea typeface="+mn-ea"/>
                <a:cs typeface="+mn-cs"/>
              </a:rPr>
              <a:t>Primary documentation of status as a lawful permanent resident alien of the United States.</a:t>
            </a:r>
            <a:r>
              <a:rPr lang="en-US" sz="1200" b="0" i="0" kern="1200" dirty="0">
                <a:solidFill>
                  <a:schemeClr val="tx1"/>
                </a:solidFill>
                <a:effectLst/>
                <a:latin typeface="+mn-lt"/>
                <a:ea typeface="+mn-ea"/>
                <a:cs typeface="+mn-cs"/>
              </a:rPr>
              <a:t> The following are acceptable forms of certifying status as a lawful permanent resident alien of the United States:</a:t>
            </a:r>
          </a:p>
          <a:p>
            <a:r>
              <a:rPr lang="en-US" sz="1200" b="0" i="0" kern="1200" dirty="0">
                <a:solidFill>
                  <a:schemeClr val="tx1"/>
                </a:solidFill>
                <a:effectLst/>
                <a:latin typeface="+mn-lt"/>
                <a:ea typeface="+mn-ea"/>
                <a:cs typeface="+mn-cs"/>
              </a:rPr>
              <a:t>(1) Permanent Resident Card, INS Form I-551;</a:t>
            </a:r>
          </a:p>
          <a:p>
            <a:r>
              <a:rPr lang="en-US" sz="1200" b="0" i="0" kern="1200" dirty="0">
                <a:solidFill>
                  <a:schemeClr val="tx1"/>
                </a:solidFill>
                <a:effectLst/>
                <a:latin typeface="+mn-lt"/>
                <a:ea typeface="+mn-ea"/>
                <a:cs typeface="+mn-cs"/>
              </a:rPr>
              <a:t>(2) Alien Registration Receipt Card, INS Form I-551;</a:t>
            </a:r>
          </a:p>
          <a:p>
            <a:r>
              <a:rPr lang="en-US" sz="1200" b="0" i="0" kern="1200" dirty="0">
                <a:solidFill>
                  <a:schemeClr val="tx1"/>
                </a:solidFill>
                <a:effectLst/>
                <a:latin typeface="+mn-lt"/>
                <a:ea typeface="+mn-ea"/>
                <a:cs typeface="+mn-cs"/>
              </a:rPr>
              <a:t>(3) A passport indicating that the INS has approved it as temporary evidence of lawful admission for permanent residence; or</a:t>
            </a:r>
          </a:p>
          <a:p>
            <a:r>
              <a:rPr lang="en-US" sz="1200" b="0" i="0" kern="1200" dirty="0">
                <a:solidFill>
                  <a:schemeClr val="tx1"/>
                </a:solidFill>
                <a:effectLst/>
                <a:latin typeface="+mn-lt"/>
                <a:ea typeface="+mn-ea"/>
                <a:cs typeface="+mn-cs"/>
              </a:rPr>
              <a:t>(4) A Departure Record (INS Form I-94) indicating that the INS has approved it as temporary evidence of lawful admission for permanent residence.</a:t>
            </a:r>
          </a:p>
          <a:p>
            <a:r>
              <a:rPr lang="en-US" sz="1200" b="0" i="0" kern="1200" dirty="0">
                <a:solidFill>
                  <a:schemeClr val="tx1"/>
                </a:solidFill>
                <a:effectLst/>
                <a:latin typeface="+mn-lt"/>
                <a:ea typeface="+mn-ea"/>
                <a:cs typeface="+mn-cs"/>
              </a:rPr>
              <a:t>(e) </a:t>
            </a:r>
            <a:r>
              <a:rPr lang="en-US" sz="1200" b="0" i="1" kern="1200" dirty="0">
                <a:solidFill>
                  <a:schemeClr val="tx1"/>
                </a:solidFill>
                <a:effectLst/>
                <a:latin typeface="+mn-lt"/>
                <a:ea typeface="+mn-ea"/>
                <a:cs typeface="+mn-cs"/>
              </a:rPr>
              <a:t>Secondary documentation of citizenship or immigration status.</a:t>
            </a:r>
            <a:r>
              <a:rPr lang="en-US" sz="1200" b="0" i="0" kern="1200" dirty="0">
                <a:solidFill>
                  <a:schemeClr val="tx1"/>
                </a:solidFill>
                <a:effectLst/>
                <a:latin typeface="+mn-lt"/>
                <a:ea typeface="+mn-ea"/>
                <a:cs typeface="+mn-cs"/>
              </a:rPr>
              <a:t> If primary documentation is not available, the program must obtain written approval from the Corporation that other documentation is sufficient to demonstrate the individual's status as a U.S. citizen, U.S. national, or lawful permanent resident alien.</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23</a:t>
            </a:fld>
            <a:endParaRPr lang="en-US"/>
          </a:p>
        </p:txBody>
      </p:sp>
    </p:spTree>
    <p:extLst>
      <p:ext uri="{BB962C8B-B14F-4D97-AF65-F5344CB8AC3E}">
        <p14:creationId xmlns:p14="http://schemas.microsoft.com/office/powerpoint/2010/main" val="17732993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next section we will focus on the steps to select an applicant to serve with your program. We will walk through how to do this in eGrants, what steps the applicant needs to complete before they can be enrolled and walk through the Social Security Administration check process. </a:t>
            </a:r>
          </a:p>
          <a:p>
            <a:endParaRPr lang="en-US" dirty="0"/>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24</a:t>
            </a:fld>
            <a:endParaRPr lang="en-US"/>
          </a:p>
        </p:txBody>
      </p:sp>
    </p:spTree>
    <p:extLst>
      <p:ext uri="{BB962C8B-B14F-4D97-AF65-F5344CB8AC3E}">
        <p14:creationId xmlns:p14="http://schemas.microsoft.com/office/powerpoint/2010/main" val="2825986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to select an applicant in eGrants</a:t>
            </a:r>
          </a:p>
          <a:p>
            <a:pPr marL="228600" indent="-228600">
              <a:buAutoNum type="arabicParenR"/>
            </a:pPr>
            <a:r>
              <a:rPr lang="en-US" dirty="0"/>
              <a:t>Select an applicant </a:t>
            </a:r>
            <a:r>
              <a:rPr lang="en-US" b="1" dirty="0"/>
              <a:t>who applied through </a:t>
            </a:r>
            <a:r>
              <a:rPr lang="en-US" dirty="0"/>
              <a:t>the My AmeriCorps Portal</a:t>
            </a:r>
          </a:p>
          <a:p>
            <a:pPr marL="228600" indent="-228600">
              <a:buAutoNum type="arabicParenR"/>
            </a:pPr>
            <a:r>
              <a:rPr lang="en-US" dirty="0"/>
              <a:t>Invite a applicant </a:t>
            </a:r>
            <a:r>
              <a:rPr lang="en-US" b="1" dirty="0"/>
              <a:t>who applied outside </a:t>
            </a:r>
            <a:r>
              <a:rPr lang="en-US" dirty="0"/>
              <a:t>the My AmeriCorps Portal</a:t>
            </a:r>
          </a:p>
          <a:p>
            <a:pPr marL="228600" indent="-228600">
              <a:buAutoNum type="arabicParenR"/>
            </a:pPr>
            <a:endParaRPr lang="en-US" dirty="0"/>
          </a:p>
          <a:p>
            <a:pPr marL="0" indent="0">
              <a:buNone/>
            </a:pPr>
            <a:r>
              <a:rPr lang="en-US" dirty="0"/>
              <a:t>The next slide will review these different methods.</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25</a:t>
            </a:fld>
            <a:endParaRPr lang="en-US"/>
          </a:p>
        </p:txBody>
      </p:sp>
    </p:spTree>
    <p:extLst>
      <p:ext uri="{BB962C8B-B14F-4D97-AF65-F5344CB8AC3E}">
        <p14:creationId xmlns:p14="http://schemas.microsoft.com/office/powerpoint/2010/main" val="4278628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way to select an applicant in eGrants is if the member applied to your program via the My AmeriCorps Application process. You would only receive applicants this way if you selected this option on your Service Opportunity Listing.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your screening process where you have determined an applicant is eligible to become an AmeriCorps member, you can accept an applicant to serve with your program. </a:t>
            </a:r>
          </a:p>
          <a:p>
            <a:endParaRPr lang="en-US" dirty="0"/>
          </a:p>
          <a:p>
            <a:r>
              <a:rPr lang="en-US" dirty="0"/>
              <a:t>This slide is focused on the first track of accepting an applicant via My AmeriCorps. When you are logged into the eGrants portal you may review applications based on these tabs you see in our slide. The very last tab is “selection” where you will click if you would like to select or reject the applicant for your program. Below you will check the box indicating that you certify prior to enrollment, the applicant will be determined as eligible to serve. </a:t>
            </a:r>
          </a:p>
          <a:p>
            <a:endParaRPr lang="en-US" dirty="0"/>
          </a:p>
          <a:p>
            <a:r>
              <a:rPr lang="en-US" dirty="0"/>
              <a:t>Once you click submit, the applicant will be notified via email. We will show an example of this email in just a moment.  </a:t>
            </a:r>
          </a:p>
          <a:p>
            <a:endParaRPr lang="en-US" dirty="0"/>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26</a:t>
            </a:fld>
            <a:endParaRPr lang="en-US"/>
          </a:p>
        </p:txBody>
      </p:sp>
    </p:spTree>
    <p:extLst>
      <p:ext uri="{BB962C8B-B14F-4D97-AF65-F5344CB8AC3E}">
        <p14:creationId xmlns:p14="http://schemas.microsoft.com/office/powerpoint/2010/main" val="2314777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process to select an applicant, is to invite them via eGrants. This process is for applicants who have applied to your position through a process outside of the My AmeriCorps portal. </a:t>
            </a:r>
          </a:p>
          <a:p>
            <a:endParaRPr lang="en-US" dirty="0"/>
          </a:p>
          <a:p>
            <a:r>
              <a:rPr lang="en-US" dirty="0"/>
              <a:t>Your program has gone through its own screening process and has decided to send an invitation to the applicant. In the portal your screen will look similar to this. On the left-hand side, you will select the “invite Members” tab which will allow you to enter the applicants' data. You will also need to select the program year, title, and service location from the drop-down lists. </a:t>
            </a:r>
          </a:p>
          <a:p>
            <a:endParaRPr lang="en-US" dirty="0"/>
          </a:p>
          <a:p>
            <a:r>
              <a:rPr lang="en-US" dirty="0"/>
              <a:t>It is critical to make sure this information is correct. Entering in incorrect date of birth, or SSN could lead to the creation of duplicate accounts that will cause a delay in citizenship and SSN verification and thus delay the member start date. </a:t>
            </a:r>
          </a:p>
          <a:p>
            <a:endParaRPr lang="en-US" dirty="0"/>
          </a:p>
          <a:p>
            <a:r>
              <a:rPr lang="en-US" dirty="0"/>
              <a:t>If you would like to send more than one invitation at a time, click “add another” to send the current invitation and enter another. You may also click just click save and send to complete the individual invitation. </a:t>
            </a:r>
          </a:p>
          <a:p>
            <a:endParaRPr lang="en-US" dirty="0"/>
          </a:p>
          <a:p>
            <a:r>
              <a:rPr lang="en-US" dirty="0"/>
              <a:t>The applicant will be notified via email as shown in the next slide. </a:t>
            </a:r>
          </a:p>
          <a:p>
            <a:endParaRPr lang="en-US" dirty="0"/>
          </a:p>
          <a:p>
            <a:endParaRPr lang="en-US" dirty="0"/>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27</a:t>
            </a:fld>
            <a:endParaRPr lang="en-US"/>
          </a:p>
        </p:txBody>
      </p:sp>
    </p:spTree>
    <p:extLst>
      <p:ext uri="{BB962C8B-B14F-4D97-AF65-F5344CB8AC3E}">
        <p14:creationId xmlns:p14="http://schemas.microsoft.com/office/powerpoint/2010/main" val="4254686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rPr lang="en-US" sz="1200" b="0" i="0" kern="1200">
                <a:solidFill>
                  <a:schemeClr val="tx1"/>
                </a:solidFill>
                <a:effectLst/>
                <a:latin typeface="+mn-lt"/>
                <a:ea typeface="+mn-ea"/>
                <a:cs typeface="+mn-cs"/>
              </a:rPr>
              <a:t>When you select an applicant in the My AmeriCorps portal or send an invitation to an applicant who applied outside of the My AmeriCorps portal, they will receive an email notification. The individual will then need to accept the invitation and complete the applicant portion of the enrollment form. </a:t>
            </a:r>
          </a:p>
          <a:p>
            <a:endParaRPr lang="en-US" sz="1200" b="0" i="0" kern="1200">
              <a:solidFill>
                <a:schemeClr val="tx1"/>
              </a:solidFill>
              <a:effectLst/>
              <a:latin typeface="+mn-lt"/>
              <a:ea typeface="+mn-ea"/>
              <a:cs typeface="+mn-cs"/>
            </a:endParaRPr>
          </a:p>
          <a:p>
            <a:r>
              <a:rPr lang="en-US"/>
              <a:t>Here is your applicant’s view of the invitation that they received either through applying in My AmeriCorps or with your specific program. </a:t>
            </a:r>
          </a:p>
          <a:p>
            <a:endParaRPr lang="en-US"/>
          </a:p>
          <a:p>
            <a:r>
              <a:rPr lang="en-US"/>
              <a:t>In the example on this slide, Jim was lucky enough to be selected to serve with City Year! He is now instructed to complete the registration and enrollment forms by clicking on the link indicated. This will open his My AmeriCorps page where he will be instructed to verify his information to access his enrollment form. </a:t>
            </a:r>
          </a:p>
          <a:p>
            <a:endParaRPr lang="en-US"/>
          </a:p>
          <a:p>
            <a:r>
              <a:rPr lang="en-US"/>
              <a:t>If an applicant did not apply through the My Americorps Portal and was selected through the invitation process, they may need to “Create a Profile” before they can log in and accessing the Enrollment Form.</a:t>
            </a:r>
          </a:p>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aware that the AmeriCorps Terms and Conditions state that the enrollment form must be completed by the applicant. eGrants will not allow programs to complete this step unless you have a waiver. </a:t>
            </a:r>
          </a:p>
          <a:p>
            <a:endParaRPr lang="en-US" dirty="0"/>
          </a:p>
          <a:p>
            <a:r>
              <a:rPr lang="en-US" dirty="0"/>
              <a:t>Throughout your screening process, you may have learned that the applicant has previously served in an AmeriCorps Program. It is a good idea to make sure that the individual has been exited with satisfactory service from their previous position. There are various ways for the individual to do this, including reaching out to their previous supervisor, or checking to see if they have access to their education award as this is only available if the individual has been fully exited.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29</a:t>
            </a:fld>
            <a:endParaRPr lang="en-US"/>
          </a:p>
        </p:txBody>
      </p:sp>
    </p:spTree>
    <p:extLst>
      <p:ext uri="{BB962C8B-B14F-4D97-AF65-F5344CB8AC3E}">
        <p14:creationId xmlns:p14="http://schemas.microsoft.com/office/powerpoint/2010/main" val="3279356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includes the following quick links for you to reference as you proceed through this training. Our colleagues have put together some great resources on our website to support you in understanding the National Service Criminal History Check (NSCHC) Rule in addition to more general NSCHC resources. </a:t>
            </a:r>
          </a:p>
          <a:p>
            <a:endParaRPr lang="en-US" dirty="0"/>
          </a:p>
          <a:p>
            <a:r>
              <a:rPr lang="en-US" dirty="0"/>
              <a:t>Here are the links:</a:t>
            </a:r>
          </a:p>
          <a:p>
            <a:r>
              <a:rPr lang="en-US" dirty="0"/>
              <a:t>Enrollment Preparation and Implementation Resources:</a:t>
            </a:r>
          </a:p>
          <a:p>
            <a:pPr marL="285750" indent="-285750">
              <a:buFont typeface="Arial" panose="020B0604020202020204" pitchFamily="34" charset="0"/>
              <a:buChar char="•"/>
            </a:pPr>
            <a:r>
              <a:rPr lang="en-US" dirty="0">
                <a:hlinkClick r:id="rId3"/>
              </a:rPr>
              <a:t>Member Enrollment Resources</a:t>
            </a:r>
            <a:endParaRPr lang="en-US" dirty="0"/>
          </a:p>
          <a:p>
            <a:endParaRPr lang="en-US" dirty="0"/>
          </a:p>
          <a:p>
            <a:r>
              <a:rPr lang="en-US" dirty="0"/>
              <a:t>NSCHC and New Rule Information: </a:t>
            </a:r>
          </a:p>
          <a:p>
            <a:pPr marL="285750" indent="-285750">
              <a:buFont typeface="Arial" panose="020B0604020202020204" pitchFamily="34" charset="0"/>
              <a:buChar char="•"/>
            </a:pPr>
            <a:r>
              <a:rPr lang="en-US" dirty="0">
                <a:hlinkClick r:id="rId4"/>
              </a:rPr>
              <a:t>General AmeriCorps NSCHC Resource Page</a:t>
            </a:r>
            <a:endParaRPr lang="en-US" dirty="0"/>
          </a:p>
          <a:p>
            <a:pPr marL="285750" indent="-285750">
              <a:buFont typeface="Arial" panose="020B0604020202020204" pitchFamily="34" charset="0"/>
              <a:buChar char="•"/>
            </a:pPr>
            <a:r>
              <a:rPr lang="en-US" dirty="0">
                <a:hlinkClick r:id="rId5"/>
              </a:rPr>
              <a:t>Federal Register New Rule (effective May 1st) for 45 CFR § 2522 and 45 CFR §2540</a:t>
            </a:r>
            <a:endParaRPr lang="en-US" dirty="0"/>
          </a:p>
          <a:p>
            <a:pPr marL="285750" indent="-285750">
              <a:buFont typeface="Arial" panose="020B0604020202020204" pitchFamily="34" charset="0"/>
              <a:buChar char="•"/>
            </a:pPr>
            <a:endParaRPr lang="en-US" dirty="0"/>
          </a:p>
          <a:p>
            <a:r>
              <a:rPr lang="en-US" dirty="0">
                <a:hlinkClick r:id="rId6"/>
              </a:rPr>
              <a:t>eGrants Login</a:t>
            </a:r>
            <a:endParaRPr lang="en-US" dirty="0"/>
          </a:p>
          <a:p>
            <a:endParaRPr lang="en-US" dirty="0"/>
          </a:p>
          <a:p>
            <a:r>
              <a:rPr lang="en-US" dirty="0">
                <a:hlinkClick r:id="rId7"/>
              </a:rPr>
              <a:t>My AmeriCorps Portal</a:t>
            </a:r>
            <a:endParaRPr lang="en-US" dirty="0"/>
          </a:p>
          <a:p>
            <a:endParaRPr lang="en-US" dirty="0"/>
          </a:p>
          <a:p>
            <a:r>
              <a:rPr lang="en-US" dirty="0">
                <a:hlinkClick r:id="rId8"/>
              </a:rPr>
              <a:t>AmeriCorps Hotline</a:t>
            </a:r>
            <a:endParaRPr lang="en-US" dirty="0"/>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a:t>
            </a:fld>
            <a:endParaRPr lang="en-US"/>
          </a:p>
        </p:txBody>
      </p:sp>
    </p:spTree>
    <p:extLst>
      <p:ext uri="{BB962C8B-B14F-4D97-AF65-F5344CB8AC3E}">
        <p14:creationId xmlns:p14="http://schemas.microsoft.com/office/powerpoint/2010/main" val="2388422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rPr lang="en-US"/>
              <a:t>Here is the enrollment form as the applicant will see it.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the individual clicks ‘save information’ to submit the form, the eligibility verification process is initiated. </a:t>
            </a:r>
          </a:p>
          <a:p>
            <a:endParaRPr lang="en-US"/>
          </a:p>
          <a:p>
            <a:r>
              <a:rPr lang="en-US"/>
              <a:t>Note: </a:t>
            </a:r>
          </a:p>
          <a:p>
            <a:pPr marL="171450" indent="-171450">
              <a:buFontTx/>
              <a:buChar char="-"/>
            </a:pPr>
            <a:r>
              <a:rPr lang="en-US"/>
              <a:t>If an applicant incorrectly lists the 4-digit postal code after the first 5-digit code, their enrollment may be held up</a:t>
            </a:r>
          </a:p>
          <a:p>
            <a:pPr marL="171450" indent="-171450">
              <a:buFontTx/>
              <a:buChar char="-"/>
            </a:pPr>
            <a:endParaRPr lang="en-US"/>
          </a:p>
          <a:p>
            <a:pPr marL="171450" indent="-171450">
              <a:buFontTx/>
              <a:buChar char="-"/>
            </a:pPr>
            <a:endParaRPr lang="en-US"/>
          </a:p>
          <a:p>
            <a:pPr marL="171450" indent="-171450">
              <a:buFontTx/>
              <a:buChar char="-"/>
            </a:pPr>
            <a:r>
              <a:rPr lang="en-US"/>
              <a:t>Once the candidate has completed the enrollment form Their information will move from “Pending Invitations” to “Pending Enrollments”.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track the status of an applicant in eGrants, select S&amp;N Workbasket in Portal Home tab. The applicant information will move through each of these tab as the required actions take place. </a:t>
            </a:r>
          </a:p>
          <a:p>
            <a:endParaRPr lang="en-US" dirty="0"/>
          </a:p>
          <a:p>
            <a:r>
              <a:rPr lang="en-US" dirty="0"/>
              <a:t>Selected Applicants from the eGrants system that have been sent an invitation to enroll in the program will be under “Pending Applications.”</a:t>
            </a:r>
          </a:p>
          <a:p>
            <a:endParaRPr lang="en-US" dirty="0"/>
          </a:p>
          <a:p>
            <a:r>
              <a:rPr lang="en-US" dirty="0"/>
              <a:t>Invitations you have sent to applicants that applied outside of eGrants will be under “Pending Invitations.”</a:t>
            </a:r>
          </a:p>
          <a:p>
            <a:endParaRPr lang="en-US" dirty="0"/>
          </a:p>
          <a:p>
            <a:r>
              <a:rPr lang="en-US" dirty="0"/>
              <a:t>Once an applicant has completed their invitation to enroll, their application will move to “Pending Enrollments.”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31</a:t>
            </a:fld>
            <a:endParaRPr lang="en-US"/>
          </a:p>
        </p:txBody>
      </p:sp>
    </p:spTree>
    <p:extLst>
      <p:ext uri="{BB962C8B-B14F-4D97-AF65-F5344CB8AC3E}">
        <p14:creationId xmlns:p14="http://schemas.microsoft.com/office/powerpoint/2010/main" val="3237100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imperative that applicants are timely in completing the enrollment form once they have been selected in eGrants or invited to AmeriCorps. Applicant completion of this form is just the first of several steps in order to complete member enrollment.</a:t>
            </a:r>
          </a:p>
          <a:p>
            <a:endParaRPr lang="en-US" dirty="0"/>
          </a:p>
          <a:p>
            <a:r>
              <a:rPr lang="en-US" dirty="0"/>
              <a:t>Once the applicant completes and submits the enrollment form, it will move to the Pending Enrollment tab and the applicant’s information will be forwarded to the Social Security Administration for SSN and citizenship eligibility verification.</a:t>
            </a:r>
          </a:p>
          <a:p>
            <a:endParaRPr lang="en-US" dirty="0"/>
          </a:p>
          <a:p>
            <a:r>
              <a:rPr lang="en-US" dirty="0"/>
              <a:t>Enrollment must be completed within 8 calendar days from the member start date, so starting this process early and keeping it moving is crucial.</a:t>
            </a:r>
          </a:p>
        </p:txBody>
      </p:sp>
      <p:sp>
        <p:nvSpPr>
          <p:cNvPr id="4" name="Slide Number Placeholder 3"/>
          <p:cNvSpPr>
            <a:spLocks noGrp="1"/>
          </p:cNvSpPr>
          <p:nvPr>
            <p:ph type="sldNum" sz="quarter" idx="5"/>
          </p:nvPr>
        </p:nvSpPr>
        <p:spPr/>
        <p:txBody>
          <a:bodyPr/>
          <a:lstStyle/>
          <a:p>
            <a:fld id="{EDD49445-AB42-5F40-8FC0-3094745C6D48}" type="slidenum">
              <a:rPr lang="en-US" smtClean="0"/>
              <a:t>32</a:t>
            </a:fld>
            <a:endParaRPr lang="en-US"/>
          </a:p>
        </p:txBody>
      </p:sp>
    </p:spTree>
    <p:extLst>
      <p:ext uri="{BB962C8B-B14F-4D97-AF65-F5344CB8AC3E}">
        <p14:creationId xmlns:p14="http://schemas.microsoft.com/office/powerpoint/2010/main" val="4094272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previously mentioned, the portal submits the record to the Social Security Administration, or SSA, as soon as the applicant completes and saves their section of the enrollment form. </a:t>
            </a:r>
          </a:p>
          <a:p>
            <a:endParaRPr lang="en-US"/>
          </a:p>
          <a:p>
            <a:r>
              <a:rPr lang="en-US"/>
              <a:t>SSA will then follow their process to verify the applicant’s citizenship status and social security number. Within three business days, the portal will be updated with either “verified” or “returned” status. An example is shown here. </a:t>
            </a:r>
          </a:p>
          <a:p>
            <a:endParaRPr lang="en-US"/>
          </a:p>
          <a:p>
            <a:r>
              <a:rPr lang="en-US"/>
              <a:t>Programs will not receive an email if the applicant is automatically verified but will receive a notice if the citizenship and/or SSN status is “returned”.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Reminder-As of August 25, 2022, any AmeriCorps alum who had previously been manually verified in the Portal, including any members returning for a consecutive term, will need to be re-verified for eligibility. Please plan your enrollment processes accordingly to accommodate for this extra step.</a:t>
            </a:r>
          </a:p>
          <a:p>
            <a:endParaRPr lang="en-US"/>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33</a:t>
            </a:fld>
            <a:endParaRPr lang="en-US"/>
          </a:p>
        </p:txBody>
      </p:sp>
    </p:spTree>
    <p:extLst>
      <p:ext uri="{BB962C8B-B14F-4D97-AF65-F5344CB8AC3E}">
        <p14:creationId xmlns:p14="http://schemas.microsoft.com/office/powerpoint/2010/main" val="248563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if not automatically verified, programs will receive a notification via email to submit additional documentation. </a:t>
            </a:r>
          </a:p>
          <a:p>
            <a:endParaRPr lang="en-US" dirty="0"/>
          </a:p>
          <a:p>
            <a:r>
              <a:rPr lang="en-US" dirty="0"/>
              <a:t>We have provided a link to our Code of Federal Regulations that outlines what documentation can be gathered to verify citizenship. Additionally, the program may be asked to provide documentation to verify the Social Security Number, which can simply be a copy of the social security card, or documentation that indicates a name change. </a:t>
            </a:r>
          </a:p>
          <a:p>
            <a:endParaRPr lang="en-US" dirty="0"/>
          </a:p>
          <a:p>
            <a:r>
              <a:rPr lang="en-US" dirty="0"/>
              <a:t>To submit this documentation, the program must request a secure file link from the hotline. Additional details will be provided on the next slide.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 </a:t>
            </a:r>
          </a:p>
          <a:p>
            <a:pPr algn="l"/>
            <a:r>
              <a:rPr lang="en-US" sz="1800" b="0" i="0" u="none" strike="noStrike" baseline="0" dirty="0">
                <a:solidFill>
                  <a:srgbClr val="000000"/>
                </a:solidFill>
                <a:latin typeface="Calibri" panose="020F0502020204030204" pitchFamily="34" charset="0"/>
              </a:rPr>
              <a:t>As of July, 2021, for all SSN and citizenship manual verifications, the Effective Date will be set as the date of the original Returned notification from the Social Security Administration (SSA) or, if later, the date on which the individual’s citizenship status became valid. </a:t>
            </a:r>
          </a:p>
          <a:p>
            <a:endParaRPr lang="en-US" dirty="0"/>
          </a:p>
          <a:p>
            <a:r>
              <a:rPr lang="en-US" dirty="0"/>
              <a:t>If the documentation is sufficient to verify eligibility, the status will be updated to “Manually Verified.” If not, the program will again be notified that documentation was not sufficient and will request this again via email. </a:t>
            </a:r>
          </a:p>
          <a:p>
            <a:endParaRPr lang="en-US" dirty="0"/>
          </a:p>
          <a:p>
            <a:r>
              <a:rPr lang="en-US" dirty="0"/>
              <a:t>Manual verification can take a significant amount of time. </a:t>
            </a:r>
            <a:r>
              <a:rPr lang="en-US" sz="1200" kern="1200" dirty="0">
                <a:solidFill>
                  <a:schemeClr val="tx1"/>
                </a:solidFill>
                <a:effectLst/>
                <a:latin typeface="+mn-lt"/>
                <a:ea typeface="+mn-ea"/>
                <a:cs typeface="+mn-cs"/>
              </a:rPr>
              <a:t>Programs must factor this required time into their planning and ensure that they begin the enrollment process sufficiently in advance of the desired start date.</a:t>
            </a:r>
            <a:r>
              <a:rPr lang="en-US" dirty="0"/>
              <a:t>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34</a:t>
            </a:fld>
            <a:endParaRPr lang="en-US"/>
          </a:p>
        </p:txBody>
      </p:sp>
    </p:spTree>
    <p:extLst>
      <p:ext uri="{BB962C8B-B14F-4D97-AF65-F5344CB8AC3E}">
        <p14:creationId xmlns:p14="http://schemas.microsoft.com/office/powerpoint/2010/main" val="1125514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form to request a secure file link from the hotline.</a:t>
            </a:r>
          </a:p>
          <a:p>
            <a:endParaRPr lang="en-US"/>
          </a:p>
          <a:p>
            <a:r>
              <a:rPr lang="en-US"/>
              <a:t>We have included a couple of best practices for you to consider when providing additional documentation including what information to include, and if you have multiple documentation requests to include this all-in-one email giving you one single ticket to track. </a:t>
            </a:r>
          </a:p>
          <a:p>
            <a:endParaRPr lang="en-US"/>
          </a:p>
          <a:p>
            <a:r>
              <a:rPr lang="en-US"/>
              <a:t>For subgrantees, your prime grantee or state commission can assist you through this process.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35</a:t>
            </a:fld>
            <a:endParaRPr lang="en-US"/>
          </a:p>
        </p:txBody>
      </p:sp>
    </p:spTree>
    <p:extLst>
      <p:ext uri="{BB962C8B-B14F-4D97-AF65-F5344CB8AC3E}">
        <p14:creationId xmlns:p14="http://schemas.microsoft.com/office/powerpoint/2010/main" val="331034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step we have all be working toward- Enrollment. Covered in this next section we will demonstrate how to verify eligibility of your applicant, the process in eGrants you need to take to enroll your applicant, and what to do if you have an applicant who has already served and needs to acknowledge a partial award prior to enrollment.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guidance on Group Enrollment, please view the ASN Group Enrollment Guidance on the </a:t>
            </a:r>
            <a:r>
              <a:rPr lang="en-US" dirty="0">
                <a:hlinkClick r:id="rId3"/>
              </a:rPr>
              <a:t>Member Enrollment Resources</a:t>
            </a:r>
            <a:r>
              <a:rPr lang="en-US" dirty="0"/>
              <a:t> page.</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36</a:t>
            </a:fld>
            <a:endParaRPr lang="en-US"/>
          </a:p>
        </p:txBody>
      </p:sp>
    </p:spTree>
    <p:extLst>
      <p:ext uri="{BB962C8B-B14F-4D97-AF65-F5344CB8AC3E}">
        <p14:creationId xmlns:p14="http://schemas.microsoft.com/office/powerpoint/2010/main" val="62801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is for program staff is to verify that the applicant’s SSN and Citizenship status. </a:t>
            </a:r>
          </a:p>
          <a:p>
            <a:endParaRPr lang="en-US"/>
          </a:p>
          <a:p>
            <a:r>
              <a:rPr lang="en-US"/>
              <a:t>We have provided you in this slide all possible statuses that the applicant may be in and why. The only way to move forward is if they are in “verified” or “manually verified” status.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37</a:t>
            </a:fld>
            <a:endParaRPr lang="en-US"/>
          </a:p>
        </p:txBody>
      </p:sp>
    </p:spTree>
    <p:extLst>
      <p:ext uri="{BB962C8B-B14F-4D97-AF65-F5344CB8AC3E}">
        <p14:creationId xmlns:p14="http://schemas.microsoft.com/office/powerpoint/2010/main" val="2843924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Steps to complete the enrollment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1- Confirm SSN/Citizenship are in “Verified” Or “Manually Verified”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2- If the applicant will be 18 or older as of the start date entered on the enrollment form, enter the date on or before which the NSCHC was completed and adjudicated. You can enter a date that is in the past.  This date can be corrected if needed prior to enrollment; however, once the individual is enrolled, the NSCHC certification date cannot be changed.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When you click “Save,” the date entered in the box and the name of the certifying individual will appear below the certification statement.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3- Complete the placement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includes the start date, program year, program title, service location and slot type. The entered start date needs to be </a:t>
            </a:r>
            <a:r>
              <a:rPr lang="en-US" u="sng"/>
              <a:t>on or after</a:t>
            </a:r>
            <a:r>
              <a:rPr lang="en-US" u="none"/>
              <a:t> </a:t>
            </a:r>
            <a:r>
              <a:rPr lang="en-US"/>
              <a:t>the date of SSN and citizenship verification and </a:t>
            </a:r>
            <a:r>
              <a:rPr lang="en-US" u="sng"/>
              <a:t>after</a:t>
            </a:r>
            <a:r>
              <a:rPr lang="en-US"/>
              <a:t> the date of NSCHC certification in order to enroll.  You can enter a start date that is in the past as long as it is within the program’s enrollment period.  However, per AmeriCorps policy, enrollments should be certified within 8 days of the member’s start date.</a:t>
            </a:r>
          </a:p>
          <a:p>
            <a:endParaRPr lang="en-US"/>
          </a:p>
          <a:p>
            <a:r>
              <a:rPr lang="en-US"/>
              <a:t>4- Check the certification box to certify the form.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Once you have entered in all information correctly, the “Enroll member” button will become active. All information can be entered ahead of time except the start date and slot type, so if you save information and leave this page, the next time you log on you will have to re-enter this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38</a:t>
            </a:fld>
            <a:endParaRPr lang="en-US"/>
          </a:p>
        </p:txBody>
      </p:sp>
    </p:spTree>
    <p:extLst>
      <p:ext uri="{BB962C8B-B14F-4D97-AF65-F5344CB8AC3E}">
        <p14:creationId xmlns:p14="http://schemas.microsoft.com/office/powerpoint/2010/main" val="3327159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information can be entered ahead of time except the start date and slot type, if you save information and leave the enrollment page. When you return to complete the applicant enrollment, you will need to re-enter the start date and slot type. Filling in the other information ahead of time may save you some time throughout the process. </a:t>
            </a:r>
          </a:p>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39</a:t>
            </a:fld>
            <a:endParaRPr lang="en-US"/>
          </a:p>
        </p:txBody>
      </p:sp>
    </p:spTree>
    <p:extLst>
      <p:ext uri="{BB962C8B-B14F-4D97-AF65-F5344CB8AC3E}">
        <p14:creationId xmlns:p14="http://schemas.microsoft.com/office/powerpoint/2010/main" val="70688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Calibri" panose="020F0502020204030204" pitchFamily="34" charset="0"/>
              </a:rPr>
              <a:t>AmeriCorps, the agency, made a change to the member manual verification process related to a fix that AmeriCorps State and National (ASN), AmeriCorps VISTA, AmeriCorps National Civilian Community Corps (NCCC), and the Office of the National Service Trust executed to ensure that only eligible applicants could serve in national service programs and that only eligible members could receive Education Awards.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Calibri" panose="020F0502020204030204" pitchFamily="34" charset="0"/>
              </a:rPr>
              <a:t>This change to enrollment affects AmeriCorps alumni whose citizenship has been previously manually verified.  The eligibility to serve for VISTA is broader than it is for AmeriCorps State and National and National Civilian Community Corps’ eligibility to serve. Thus allowing VISTA alums to be enrolled in ASN and/or NCCC on the basis of their previous manual verification without a recheck of their citizenship could result in ineligible applicants being enrolled in ASN and/or NCCC.  This is a compliance concern and one the agency needed to 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Calibri" panose="020F0502020204030204" pitchFamily="34" charset="0"/>
              </a:rPr>
              <a:t>Additionally, citizenship status can change in some of the eligible categories that get flagged for manual verification. ASN and NCCC alums that are re-enrolled in ASN and/or NCCC on the basis of their previous manual verification without a recheck of their citizenship status could result in ineligible applicants being enrolled Thus the agency instituted re-checks of all manually verified alums that are re-enrolling in either ASN, VISTA, or NCCC to ensure the agency, its programs, and its grantees, subgrantees, and sponsors are all in compliance. ASN is in the process of updating our member enrollment resources to reflect this change and will notify grantees once those resources are available.</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4</a:t>
            </a:fld>
            <a:endParaRPr lang="en-US"/>
          </a:p>
        </p:txBody>
      </p:sp>
    </p:spTree>
    <p:extLst>
      <p:ext uri="{BB962C8B-B14F-4D97-AF65-F5344CB8AC3E}">
        <p14:creationId xmlns:p14="http://schemas.microsoft.com/office/powerpoint/2010/main" val="4218498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the “Enroll Member” button will be grayed out until all the form fields have been completed, including eligibility certification, and until on or after the entered start date. For example, if a project begins on September 1</a:t>
            </a:r>
            <a:r>
              <a:rPr lang="en-US" baseline="30000" dirty="0"/>
              <a:t>st</a:t>
            </a:r>
            <a:r>
              <a:rPr lang="en-US" dirty="0"/>
              <a:t> and all fields have been completed prior to that date, the program cannot finalize the enrollment until September 1</a:t>
            </a:r>
            <a:r>
              <a:rPr lang="en-US" baseline="30000" dirty="0"/>
              <a:t>st</a:t>
            </a:r>
            <a:r>
              <a:rPr lang="en-US" dirty="0"/>
              <a:t> at the earliest.</a:t>
            </a:r>
          </a:p>
          <a:p>
            <a:endParaRPr lang="en-US" dirty="0"/>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40</a:t>
            </a:fld>
            <a:endParaRPr lang="en-US"/>
          </a:p>
        </p:txBody>
      </p:sp>
    </p:spTree>
    <p:extLst>
      <p:ext uri="{BB962C8B-B14F-4D97-AF65-F5344CB8AC3E}">
        <p14:creationId xmlns:p14="http://schemas.microsoft.com/office/powerpoint/2010/main" val="1601321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an additional step that a few of you may need to complete. If you click enroll for an applicant who has previously received the equivalent of two full time education awards, or as a result of the slot type that you entered, will now exceed 2 full time slot awards a notice will show up when you click enroll that is highlighted here. </a:t>
            </a:r>
          </a:p>
          <a:p>
            <a:endParaRPr lang="en-US"/>
          </a:p>
          <a:p>
            <a:r>
              <a:rPr lang="en-US"/>
              <a:t>The note indicates that an email notification was sent to the applicant to request acknowledgement of the partial award. </a:t>
            </a:r>
          </a:p>
          <a:p>
            <a:endParaRPr lang="en-US"/>
          </a:p>
          <a:p>
            <a:r>
              <a:rPr lang="en-US"/>
              <a:t>You will also see in your pending enrollments workbasket that the enrollment status is now in “pending partial award acknowledgement.” </a:t>
            </a:r>
          </a:p>
          <a:p>
            <a:endParaRPr lang="en-US"/>
          </a:p>
          <a:p>
            <a:r>
              <a:rPr lang="en-US"/>
              <a:t>Because this applicant has an additional step, the individual is not yet enrolled even though you hit the enroll button. The applicant must follow the next steps before you are able to enroll the individual. </a:t>
            </a:r>
          </a:p>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41</a:t>
            </a:fld>
            <a:endParaRPr lang="en-US"/>
          </a:p>
        </p:txBody>
      </p:sp>
    </p:spTree>
    <p:extLst>
      <p:ext uri="{BB962C8B-B14F-4D97-AF65-F5344CB8AC3E}">
        <p14:creationId xmlns:p14="http://schemas.microsoft.com/office/powerpoint/2010/main" val="3101052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what the applicant will see if they need to acknowledge a partial award. </a:t>
            </a:r>
          </a:p>
          <a:p>
            <a:endParaRPr lang="en-US"/>
          </a:p>
          <a:p>
            <a:r>
              <a:rPr lang="en-US"/>
              <a:t>The email will indicate the value of education awards the applicant has previously received and provide the partial amount they are still eligible for. This will equate to a specific dollar amount. </a:t>
            </a:r>
          </a:p>
          <a:p>
            <a:endParaRPr lang="en-US"/>
          </a:p>
          <a:p>
            <a:r>
              <a:rPr lang="en-US"/>
              <a:t>The applicant will need to click on the link provided in the email which will bring them back to their enrollment form in My AmeriCorps.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42</a:t>
            </a:fld>
            <a:endParaRPr lang="en-US"/>
          </a:p>
        </p:txBody>
      </p:sp>
    </p:spTree>
    <p:extLst>
      <p:ext uri="{BB962C8B-B14F-4D97-AF65-F5344CB8AC3E}">
        <p14:creationId xmlns:p14="http://schemas.microsoft.com/office/powerpoint/2010/main" val="2882324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applicant clicks the link in the email they received, they will be taken to the My AmeriCorps portal where they will need to log in. They then need to click on Enrolment Form on the left-hand side of the screen. </a:t>
            </a:r>
          </a:p>
        </p:txBody>
      </p:sp>
      <p:sp>
        <p:nvSpPr>
          <p:cNvPr id="4" name="Slide Number Placeholder 3"/>
          <p:cNvSpPr>
            <a:spLocks noGrp="1"/>
          </p:cNvSpPr>
          <p:nvPr>
            <p:ph type="sldNum" sz="quarter" idx="5"/>
          </p:nvPr>
        </p:nvSpPr>
        <p:spPr/>
        <p:txBody>
          <a:bodyPr/>
          <a:lstStyle/>
          <a:p>
            <a:fld id="{EDD49445-AB42-5F40-8FC0-3094745C6D48}" type="slidenum">
              <a:rPr lang="en-US" smtClean="0"/>
              <a:t>43</a:t>
            </a:fld>
            <a:endParaRPr lang="en-US"/>
          </a:p>
        </p:txBody>
      </p:sp>
    </p:spTree>
    <p:extLst>
      <p:ext uri="{BB962C8B-B14F-4D97-AF65-F5344CB8AC3E}">
        <p14:creationId xmlns:p14="http://schemas.microsoft.com/office/powerpoint/2010/main" val="1420245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bottom of the enrollment form, the applicant will be asked to either accept or decline the partial award. If declined, this is an indication that the individual is choosing not to be enrolled into your term of service. </a:t>
            </a:r>
          </a:p>
          <a:p>
            <a:endParaRPr lang="en-US" dirty="0"/>
          </a:p>
          <a:p>
            <a:r>
              <a:rPr lang="en-US" dirty="0"/>
              <a:t>If they accept, eGrants will automatically update the applicant’s enrollment status to “partial award acknowledged” as shown here in the second image.  </a:t>
            </a:r>
          </a:p>
          <a:p>
            <a:endParaRPr lang="en-US" dirty="0"/>
          </a:p>
          <a:p>
            <a:r>
              <a:rPr lang="en-US" dirty="0"/>
              <a:t>Once this is complete, you will be able to go back into the member enrollment form in eGrants, enter the member slot type and start date again because these two items are not able to be saved, and then click enroll. </a:t>
            </a:r>
          </a:p>
        </p:txBody>
      </p:sp>
      <p:sp>
        <p:nvSpPr>
          <p:cNvPr id="4" name="Footer Placeholder 3"/>
          <p:cNvSpPr>
            <a:spLocks noGrp="1"/>
          </p:cNvSpPr>
          <p:nvPr>
            <p:ph type="ftr" sz="quarter" idx="4"/>
          </p:nvPr>
        </p:nvSpPr>
        <p:spPr/>
        <p:txBody>
          <a:bodyPr/>
          <a:lstStyle/>
          <a:p>
            <a:r>
              <a:rPr lang="en-US"/>
              <a:t>CNCS Template 2013</a:t>
            </a:r>
          </a:p>
        </p:txBody>
      </p:sp>
      <p:sp>
        <p:nvSpPr>
          <p:cNvPr id="5" name="Slide Number Placeholder 4"/>
          <p:cNvSpPr>
            <a:spLocks noGrp="1"/>
          </p:cNvSpPr>
          <p:nvPr>
            <p:ph type="sldNum" sz="quarter" idx="5"/>
          </p:nvPr>
        </p:nvSpPr>
        <p:spPr/>
        <p:txBody>
          <a:bodyPr/>
          <a:lstStyle/>
          <a:p>
            <a:fld id="{DA910615-33E9-A44A-87B7-52BAF2946AF9}" type="slidenum">
              <a:rPr lang="en-US" smtClean="0"/>
              <a:pPr/>
              <a:t>44</a:t>
            </a:fld>
            <a:endParaRPr lang="en-US"/>
          </a:p>
        </p:txBody>
      </p:sp>
    </p:spTree>
    <p:extLst>
      <p:ext uri="{BB962C8B-B14F-4D97-AF65-F5344CB8AC3E}">
        <p14:creationId xmlns:p14="http://schemas.microsoft.com/office/powerpoint/2010/main" val="10406867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ensure that you are completing the member enrollment properly. In the next slide, we will cover how you can run reports in eGrants to check your work. You are also able to click on each member’s service information within the portal to make sure the changes/updates you made were saved properly. </a:t>
            </a:r>
          </a:p>
          <a:p>
            <a:endParaRPr lang="en-US" dirty="0"/>
          </a:p>
          <a:p>
            <a:r>
              <a:rPr lang="en-US" dirty="0"/>
              <a:t>Make sure to check all details needed for enrollment to ensure that everything is correct to avoid error messages. </a:t>
            </a:r>
          </a:p>
        </p:txBody>
      </p:sp>
      <p:sp>
        <p:nvSpPr>
          <p:cNvPr id="4" name="Slide Number Placeholder 3"/>
          <p:cNvSpPr>
            <a:spLocks noGrp="1"/>
          </p:cNvSpPr>
          <p:nvPr>
            <p:ph type="sldNum" sz="quarter" idx="5"/>
          </p:nvPr>
        </p:nvSpPr>
        <p:spPr/>
        <p:txBody>
          <a:bodyPr/>
          <a:lstStyle/>
          <a:p>
            <a:fld id="{EDD49445-AB42-5F40-8FC0-3094745C6D48}" type="slidenum">
              <a:rPr lang="en-US" smtClean="0"/>
              <a:t>45</a:t>
            </a:fld>
            <a:endParaRPr lang="en-US"/>
          </a:p>
        </p:txBody>
      </p:sp>
    </p:spTree>
    <p:extLst>
      <p:ext uri="{BB962C8B-B14F-4D97-AF65-F5344CB8AC3E}">
        <p14:creationId xmlns:p14="http://schemas.microsoft.com/office/powerpoint/2010/main" val="2396701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always check your work by running a report in the portal. Under ‘portal home’ select ‘S&amp;N Reports’ to run a report. Two reports from this tab that are helpful for you during enrollment are the Enrollment Approval Cycle Time report and the Member Download Report. </a:t>
            </a:r>
          </a:p>
        </p:txBody>
      </p:sp>
      <p:sp>
        <p:nvSpPr>
          <p:cNvPr id="4" name="Slide Number Placeholder 3"/>
          <p:cNvSpPr>
            <a:spLocks noGrp="1"/>
          </p:cNvSpPr>
          <p:nvPr>
            <p:ph type="sldNum" sz="quarter" idx="5"/>
          </p:nvPr>
        </p:nvSpPr>
        <p:spPr/>
        <p:txBody>
          <a:bodyPr/>
          <a:lstStyle/>
          <a:p>
            <a:fld id="{EDD49445-AB42-5F40-8FC0-3094745C6D48}" type="slidenum">
              <a:rPr lang="en-US" smtClean="0"/>
              <a:t>46</a:t>
            </a:fld>
            <a:endParaRPr lang="en-US"/>
          </a:p>
        </p:txBody>
      </p:sp>
    </p:spTree>
    <p:extLst>
      <p:ext uri="{BB962C8B-B14F-4D97-AF65-F5344CB8AC3E}">
        <p14:creationId xmlns:p14="http://schemas.microsoft.com/office/powerpoint/2010/main" val="3348747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run a report on SSN and Citizenship which will show the Trust enrolled status, citizenship status, and SSN status of members. </a:t>
            </a:r>
          </a:p>
        </p:txBody>
      </p:sp>
      <p:sp>
        <p:nvSpPr>
          <p:cNvPr id="4" name="Slide Number Placeholder 3"/>
          <p:cNvSpPr>
            <a:spLocks noGrp="1"/>
          </p:cNvSpPr>
          <p:nvPr>
            <p:ph type="sldNum" sz="quarter" idx="5"/>
          </p:nvPr>
        </p:nvSpPr>
        <p:spPr/>
        <p:txBody>
          <a:bodyPr/>
          <a:lstStyle/>
          <a:p>
            <a:fld id="{EDD49445-AB42-5F40-8FC0-3094745C6D48}" type="slidenum">
              <a:rPr lang="en-US" smtClean="0"/>
              <a:t>47</a:t>
            </a:fld>
            <a:endParaRPr lang="en-US"/>
          </a:p>
        </p:txBody>
      </p:sp>
    </p:spTree>
    <p:extLst>
      <p:ext uri="{BB962C8B-B14F-4D97-AF65-F5344CB8AC3E}">
        <p14:creationId xmlns:p14="http://schemas.microsoft.com/office/powerpoint/2010/main" val="316111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situation occurs that requires you to update a member’s start date, you can make that change for in-service members as long as the change is within the allowable enrollment parameters discussed in this training.  Please note that if this change is made more than 8 days after the member start date, it may affect a program’s compliance with 8-day enrollment requirements.  </a:t>
            </a:r>
          </a:p>
          <a:p>
            <a:endParaRPr lang="en-US" dirty="0"/>
          </a:p>
          <a:p>
            <a:r>
              <a:rPr lang="en-US" dirty="0"/>
              <a:t>To update a start date in eGrants, select “Manage Members” </a:t>
            </a:r>
          </a:p>
          <a:p>
            <a:endParaRPr lang="en-US" dirty="0"/>
          </a:p>
          <a:p>
            <a:r>
              <a:rPr lang="en-US" dirty="0"/>
              <a:t>From there a list of members will appear on your page. Search for the individual who requires the start date change and click on their name. This will take you to their member information screen. At the bottom, under Service Information, you will see the original start date that was entered. Click “View” to open their service term information. </a:t>
            </a:r>
          </a:p>
        </p:txBody>
      </p:sp>
      <p:sp>
        <p:nvSpPr>
          <p:cNvPr id="4" name="Slide Number Placeholder 3"/>
          <p:cNvSpPr>
            <a:spLocks noGrp="1"/>
          </p:cNvSpPr>
          <p:nvPr>
            <p:ph type="sldNum" sz="quarter" idx="5"/>
          </p:nvPr>
        </p:nvSpPr>
        <p:spPr/>
        <p:txBody>
          <a:bodyPr/>
          <a:lstStyle/>
          <a:p>
            <a:fld id="{EDD49445-AB42-5F40-8FC0-3094745C6D48}" type="slidenum">
              <a:rPr lang="en-US" smtClean="0"/>
              <a:t>48</a:t>
            </a:fld>
            <a:endParaRPr lang="en-US"/>
          </a:p>
        </p:txBody>
      </p:sp>
    </p:spTree>
    <p:extLst>
      <p:ext uri="{BB962C8B-B14F-4D97-AF65-F5344CB8AC3E}">
        <p14:creationId xmlns:p14="http://schemas.microsoft.com/office/powerpoint/2010/main" val="4212947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 are in the view service term information page, you can see that you have the opportunity to correct the member’s service term by clicking “Correct” at the right hand side of your screen. </a:t>
            </a:r>
          </a:p>
        </p:txBody>
      </p:sp>
      <p:sp>
        <p:nvSpPr>
          <p:cNvPr id="4" name="Slide Number Placeholder 3"/>
          <p:cNvSpPr>
            <a:spLocks noGrp="1"/>
          </p:cNvSpPr>
          <p:nvPr>
            <p:ph type="sldNum" sz="quarter" idx="5"/>
          </p:nvPr>
        </p:nvSpPr>
        <p:spPr/>
        <p:txBody>
          <a:bodyPr/>
          <a:lstStyle/>
          <a:p>
            <a:fld id="{EDD49445-AB42-5F40-8FC0-3094745C6D48}" type="slidenum">
              <a:rPr lang="en-US" smtClean="0"/>
              <a:t>49</a:t>
            </a:fld>
            <a:endParaRPr lang="en-US"/>
          </a:p>
        </p:txBody>
      </p:sp>
    </p:spTree>
    <p:extLst>
      <p:ext uri="{BB962C8B-B14F-4D97-AF65-F5344CB8AC3E}">
        <p14:creationId xmlns:p14="http://schemas.microsoft.com/office/powerpoint/2010/main" val="325172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Notable changes: </a:t>
            </a:r>
          </a:p>
          <a:p>
            <a:pPr marL="171450" indent="-171450">
              <a:buFontTx/>
              <a:buChar char="-"/>
            </a:pPr>
            <a:r>
              <a:rPr lang="en-US" dirty="0"/>
              <a:t>Applicants enrolled after April 29, 2021 will have: </a:t>
            </a:r>
          </a:p>
          <a:p>
            <a:pPr marL="628650" lvl="1" indent="-171450">
              <a:buFontTx/>
              <a:buChar char="-"/>
            </a:pPr>
            <a:r>
              <a:rPr lang="en-US" dirty="0"/>
              <a:t>Enrollment certification within 8 days enforced through annual progress reports rather than the My AmeriCorps system validations</a:t>
            </a:r>
          </a:p>
          <a:p>
            <a:pPr marL="628650" lvl="1" indent="-171450">
              <a:buFontTx/>
              <a:buChar char="-"/>
            </a:pPr>
            <a:r>
              <a:rPr lang="en-US" dirty="0"/>
              <a:t>Programs must complete and adjudicate all required checks and certify by entering the date in the NSCHC certification field</a:t>
            </a:r>
          </a:p>
          <a:p>
            <a:pPr marL="628650" lvl="1" indent="-171450">
              <a:buFontTx/>
              <a:buChar char="-"/>
            </a:pPr>
            <a:r>
              <a:rPr lang="en-US" dirty="0"/>
              <a:t>My AmeriCorps will record the date entered in the field rather than the date on which certification boxes were checked</a:t>
            </a:r>
          </a:p>
          <a:p>
            <a:pPr marL="628650" lvl="1" indent="-171450">
              <a:buFontTx/>
              <a:buChar char="-"/>
            </a:pPr>
            <a:r>
              <a:rPr lang="en-US" dirty="0"/>
              <a:t>The recorded date of NSCHC certification must be before the member start date</a:t>
            </a:r>
          </a:p>
          <a:p>
            <a:pPr marL="628650" lvl="1" indent="-171450">
              <a:buFontTx/>
              <a:buChar char="-"/>
            </a:pPr>
            <a:r>
              <a:rPr lang="en-US" dirty="0"/>
              <a:t>Certification of the NSCHC is only required for applicants 18+ as of the entered start date</a:t>
            </a:r>
          </a:p>
          <a:p>
            <a:pPr marL="457200" lvl="1" indent="0">
              <a:buFontTx/>
              <a:buNone/>
            </a:pPr>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5</a:t>
            </a:fld>
            <a:endParaRPr lang="en-US"/>
          </a:p>
        </p:txBody>
      </p:sp>
    </p:spTree>
    <p:extLst>
      <p:ext uri="{BB962C8B-B14F-4D97-AF65-F5344CB8AC3E}">
        <p14:creationId xmlns:p14="http://schemas.microsoft.com/office/powerpoint/2010/main" val="3290538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Step 4: After opening the “Correct Term of Service” screen you can see the member’s current start date is listed in the “Effective Date” field. </a:t>
            </a:r>
          </a:p>
          <a:p>
            <a:endParaRPr lang="en-US" sz="1200"/>
          </a:p>
          <a:p>
            <a:r>
              <a:rPr lang="en-US" sz="1200"/>
              <a:t>The dates of SSN and citizenship verifications and NSCHC certification are also displayed for you to reference and ensure that the newly entered start date meets the requirements of enrollment. </a:t>
            </a:r>
          </a:p>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50</a:t>
            </a:fld>
            <a:endParaRPr lang="en-US"/>
          </a:p>
        </p:txBody>
      </p:sp>
    </p:spTree>
    <p:extLst>
      <p:ext uri="{BB962C8B-B14F-4D97-AF65-F5344CB8AC3E}">
        <p14:creationId xmlns:p14="http://schemas.microsoft.com/office/powerpoint/2010/main" val="3360887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Step 5: Enter the corrected start date in the “Effective Date” field, ensuring that it is:</a:t>
            </a:r>
          </a:p>
          <a:p>
            <a:pPr marL="285750" indent="-285750">
              <a:buFont typeface="Arial" panose="020B0604020202020204" pitchFamily="34" charset="0"/>
              <a:buChar char="•"/>
            </a:pPr>
            <a:r>
              <a:rPr lang="en-US" sz="1200"/>
              <a:t>Within the member enrollment period</a:t>
            </a:r>
          </a:p>
          <a:p>
            <a:pPr marL="285750" indent="-285750">
              <a:buFont typeface="Arial" panose="020B0604020202020204" pitchFamily="34" charset="0"/>
              <a:buChar char="•"/>
            </a:pPr>
            <a:r>
              <a:rPr lang="en-US" sz="1200" u="sng"/>
              <a:t>On or after</a:t>
            </a:r>
            <a:r>
              <a:rPr lang="en-US" sz="1200"/>
              <a:t> the dates of SSN and citizenship verification</a:t>
            </a:r>
          </a:p>
          <a:p>
            <a:pPr marL="285750" indent="-285750">
              <a:buFont typeface="Arial" panose="020B0604020202020204" pitchFamily="34" charset="0"/>
              <a:buChar char="•"/>
            </a:pPr>
            <a:r>
              <a:rPr lang="en-US" sz="1200" u="sng"/>
              <a:t>After</a:t>
            </a:r>
            <a:r>
              <a:rPr lang="en-US" sz="1200"/>
              <a:t> the NSCHC certification date</a:t>
            </a:r>
          </a:p>
          <a:p>
            <a:endParaRPr lang="en-US" sz="1200"/>
          </a:p>
          <a:p>
            <a:r>
              <a:rPr lang="en-US" sz="1200"/>
              <a:t>Step 6: If the corrected start date is within these parameters, the “Save” button will become active. Click “Save”</a:t>
            </a:r>
          </a:p>
          <a:p>
            <a:endParaRPr lang="en-US" sz="1200"/>
          </a:p>
          <a:p>
            <a:r>
              <a:rPr lang="en-US" sz="1200" i="1"/>
              <a:t>NOTE: entering a start date that is more than 8 days in the past will affect the program’s compliance with 8-day enrollment requirements. </a:t>
            </a:r>
          </a:p>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51</a:t>
            </a:fld>
            <a:endParaRPr lang="en-US"/>
          </a:p>
        </p:txBody>
      </p:sp>
    </p:spTree>
    <p:extLst>
      <p:ext uri="{BB962C8B-B14F-4D97-AF65-F5344CB8AC3E}">
        <p14:creationId xmlns:p14="http://schemas.microsoft.com/office/powerpoint/2010/main" val="3609973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enroll button does not become active, here is a list of items for you to check: </a:t>
            </a:r>
          </a:p>
          <a:p>
            <a:r>
              <a:rPr lang="en-US" dirty="0"/>
              <a:t>SSN and citizenship status</a:t>
            </a:r>
          </a:p>
          <a:p>
            <a:r>
              <a:rPr lang="en-US" dirty="0"/>
              <a:t>NSCHC certification- remember, date must be before the entered start date</a:t>
            </a:r>
          </a:p>
          <a:p>
            <a:r>
              <a:rPr lang="en-US" dirty="0"/>
              <a:t>Check the start date </a:t>
            </a:r>
          </a:p>
          <a:p>
            <a:r>
              <a:rPr lang="en-US" dirty="0"/>
              <a:t>And finally, if you determine that all the above is correct, and you are not sure why eGrants would be preventing you from enrolling your applicant, contact the AmeriCorps Hotline.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52</a:t>
            </a:fld>
            <a:endParaRPr lang="en-US"/>
          </a:p>
        </p:txBody>
      </p:sp>
    </p:spTree>
    <p:extLst>
      <p:ext uri="{BB962C8B-B14F-4D97-AF65-F5344CB8AC3E}">
        <p14:creationId xmlns:p14="http://schemas.microsoft.com/office/powerpoint/2010/main" val="2638059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D49445-AB42-5F40-8FC0-3094745C6D48}" type="slidenum">
              <a:rPr lang="en-US" smtClean="0"/>
              <a:t>53</a:t>
            </a:fld>
            <a:endParaRPr lang="en-US"/>
          </a:p>
        </p:txBody>
      </p:sp>
    </p:spTree>
    <p:extLst>
      <p:ext uri="{BB962C8B-B14F-4D97-AF65-F5344CB8AC3E}">
        <p14:creationId xmlns:p14="http://schemas.microsoft.com/office/powerpoint/2010/main" val="108585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Font typeface="Wingdings" panose="05000000000000000000" pitchFamily="2" charset="2"/>
              <a:buNone/>
            </a:pPr>
            <a:r>
              <a:rPr lang="en-US"/>
              <a:t>Before you can enroll an individual, the following things need to happen:</a:t>
            </a:r>
          </a:p>
          <a:p>
            <a:pPr marL="285750" indent="-285750">
              <a:lnSpc>
                <a:spcPct val="200000"/>
              </a:lnSpc>
              <a:buFont typeface="Wingdings" panose="05000000000000000000" pitchFamily="2" charset="2"/>
              <a:buChar char="ü"/>
            </a:pPr>
            <a:r>
              <a:rPr lang="en-US"/>
              <a:t>Notice of Grant Award has been received </a:t>
            </a:r>
          </a:p>
          <a:p>
            <a:pPr marL="285750" indent="-285750">
              <a:lnSpc>
                <a:spcPct val="200000"/>
              </a:lnSpc>
              <a:buFont typeface="Wingdings" panose="05000000000000000000" pitchFamily="2" charset="2"/>
              <a:buChar char="ü"/>
            </a:pPr>
            <a:r>
              <a:rPr lang="en-US"/>
              <a:t>The program’s Member Enrollment Period has begun</a:t>
            </a:r>
          </a:p>
          <a:p>
            <a:pPr marL="285750" indent="-285750">
              <a:lnSpc>
                <a:spcPct val="200000"/>
              </a:lnSpc>
              <a:buFont typeface="Wingdings" panose="05000000000000000000" pitchFamily="2" charset="2"/>
              <a:buChar char="ü"/>
            </a:pPr>
            <a:r>
              <a:rPr lang="en-US"/>
              <a:t>Service locations are set up in the My AmeriCorps Portal</a:t>
            </a:r>
          </a:p>
          <a:p>
            <a:pPr marL="285750" indent="-285750">
              <a:lnSpc>
                <a:spcPct val="200000"/>
              </a:lnSpc>
              <a:buFont typeface="Wingdings" panose="05000000000000000000" pitchFamily="2" charset="2"/>
              <a:buChar char="ü"/>
            </a:pPr>
            <a:r>
              <a:rPr lang="en-US"/>
              <a:t>Slots are available for all applicants being enrolled</a:t>
            </a:r>
          </a:p>
          <a:p>
            <a:pPr marL="285750" indent="-285750">
              <a:lnSpc>
                <a:spcPct val="200000"/>
              </a:lnSpc>
              <a:buFont typeface="Wingdings" panose="05000000000000000000" pitchFamily="2" charset="2"/>
              <a:buChar char="ü"/>
            </a:pPr>
            <a:r>
              <a:rPr lang="en-US"/>
              <a:t>Citizenship and SSN have been verified</a:t>
            </a:r>
          </a:p>
          <a:p>
            <a:pPr marL="285750" indent="-285750">
              <a:lnSpc>
                <a:spcPct val="200000"/>
              </a:lnSpc>
              <a:buFont typeface="Wingdings" panose="05000000000000000000" pitchFamily="2" charset="2"/>
              <a:buChar char="ü"/>
            </a:pPr>
            <a:r>
              <a:rPr lang="en-US"/>
              <a:t>National Service Criminal History Checks (NSCHC) has been completed for individuals ages 18 and up</a:t>
            </a:r>
          </a:p>
          <a:p>
            <a:pPr marL="285750" indent="-285750">
              <a:lnSpc>
                <a:spcPct val="200000"/>
              </a:lnSpc>
              <a:buFont typeface="Wingdings" panose="05000000000000000000" pitchFamily="2" charset="2"/>
              <a:buChar char="ü"/>
            </a:pPr>
            <a:r>
              <a:rPr lang="en-US"/>
              <a:t>Applicants have been determined to be eligible to serve</a:t>
            </a:r>
          </a:p>
          <a:p>
            <a:pPr marL="285750" indent="-285750">
              <a:lnSpc>
                <a:spcPct val="200000"/>
              </a:lnSpc>
              <a:buFont typeface="Wingdings" panose="05000000000000000000" pitchFamily="2" charset="2"/>
              <a:buChar char="ü"/>
            </a:pPr>
            <a:r>
              <a:rPr lang="en-US"/>
              <a:t>Applicants have completed their portion of the enrollment form (including acknowledging a partial Education Award if applicable) </a:t>
            </a:r>
          </a:p>
          <a:p>
            <a:endParaRPr lang="en-US"/>
          </a:p>
          <a:p>
            <a:r>
              <a:rPr lang="en-US"/>
              <a:t>In this presentation we will look at each of these steps in detail. </a:t>
            </a:r>
          </a:p>
        </p:txBody>
      </p:sp>
      <p:sp>
        <p:nvSpPr>
          <p:cNvPr id="4" name="Slide Number Placeholder 3"/>
          <p:cNvSpPr>
            <a:spLocks noGrp="1"/>
          </p:cNvSpPr>
          <p:nvPr>
            <p:ph type="sldNum" sz="quarter" idx="5"/>
          </p:nvPr>
        </p:nvSpPr>
        <p:spPr/>
        <p:txBody>
          <a:bodyPr/>
          <a:lstStyle/>
          <a:p>
            <a:fld id="{EDD49445-AB42-5F40-8FC0-3094745C6D48}" type="slidenum">
              <a:rPr lang="en-US" smtClean="0"/>
              <a:t>6</a:t>
            </a:fld>
            <a:endParaRPr lang="en-US"/>
          </a:p>
        </p:txBody>
      </p:sp>
    </p:spTree>
    <p:extLst>
      <p:ext uri="{BB962C8B-B14F-4D97-AF65-F5344CB8AC3E}">
        <p14:creationId xmlns:p14="http://schemas.microsoft.com/office/powerpoint/2010/main" val="1367534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the grant application review process, successful programs receive a Notice of Grant Award. Email notifications of grant awards go out each Spring. National Direct and Tribal Grantees, along with our State Commissions will receive their Notices of Grant Award prior to the requested start date in their grant. Notices of Grant Award can be accessed via eGrants.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Subgrantees will experience a different process of notification depending on your prime grantee or state commission’s procedures for award notification. </a:t>
            </a:r>
          </a:p>
          <a:p>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7</a:t>
            </a:fld>
            <a:endParaRPr lang="en-US"/>
          </a:p>
        </p:txBody>
      </p:sp>
    </p:spTree>
    <p:extLst>
      <p:ext uri="{BB962C8B-B14F-4D97-AF65-F5344CB8AC3E}">
        <p14:creationId xmlns:p14="http://schemas.microsoft.com/office/powerpoint/2010/main" val="110722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provide Direct grantees and State Commissions with a reference of what the Notice of Grant Award looks like. </a:t>
            </a:r>
          </a:p>
          <a:p>
            <a:endParaRPr lang="en-US" dirty="0"/>
          </a:p>
          <a:p>
            <a:r>
              <a:rPr lang="en-US" dirty="0"/>
              <a:t>It is important to note that the Grant ID, project and budget periods, awarded funds, member positions, and any special conditions on the grant can be found in this document. </a:t>
            </a:r>
          </a:p>
          <a:p>
            <a:endParaRPr lang="en-US" dirty="0"/>
          </a:p>
          <a:p>
            <a:r>
              <a:rPr lang="en-US" dirty="0"/>
              <a:t>The Notice of Grant Award, along with your approved grant application, define the parameters of your grant. Please review this information carefully and ensure you understand all components including special conditions, which may specify actions you may take before enrolling members. If you believe anything on the Notice of Grant Award to be incorrect, please contact your Portfolio Manager. </a:t>
            </a:r>
          </a:p>
        </p:txBody>
      </p:sp>
      <p:sp>
        <p:nvSpPr>
          <p:cNvPr id="4" name="Footer Placeholder 3"/>
          <p:cNvSpPr>
            <a:spLocks noGrp="1"/>
          </p:cNvSpPr>
          <p:nvPr>
            <p:ph type="ftr" sz="quarter" idx="10"/>
          </p:nvPr>
        </p:nvSpPr>
        <p:spPr/>
        <p:txBody>
          <a:bodyPr/>
          <a:lstStyle/>
          <a:p>
            <a:r>
              <a:rPr lang="en-US"/>
              <a:t>CNCS Template 2013</a:t>
            </a:r>
          </a:p>
        </p:txBody>
      </p:sp>
      <p:sp>
        <p:nvSpPr>
          <p:cNvPr id="5" name="Slide Number Placeholder 4"/>
          <p:cNvSpPr>
            <a:spLocks noGrp="1"/>
          </p:cNvSpPr>
          <p:nvPr>
            <p:ph type="sldNum" sz="quarter" idx="11"/>
          </p:nvPr>
        </p:nvSpPr>
        <p:spPr/>
        <p:txBody>
          <a:bodyPr/>
          <a:lstStyle/>
          <a:p>
            <a:fld id="{DA910615-33E9-A44A-87B7-52BAF2946AF9}" type="slidenum">
              <a:rPr lang="en-US" smtClean="0"/>
              <a:pPr/>
              <a:t>8</a:t>
            </a:fld>
            <a:endParaRPr lang="en-US"/>
          </a:p>
        </p:txBody>
      </p:sp>
    </p:spTree>
    <p:extLst>
      <p:ext uri="{BB962C8B-B14F-4D97-AF65-F5344CB8AC3E}">
        <p14:creationId xmlns:p14="http://schemas.microsoft.com/office/powerpoint/2010/main" val="1428556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Gothic"/>
              </a:rPr>
              <a:t>Please remember, an individual is officially an AmeriCorps member on the start date recorded in eGrants. Prior to this start date, applicants should not accrue any service hours. </a:t>
            </a:r>
            <a:endParaRPr lang="en-US" dirty="0"/>
          </a:p>
        </p:txBody>
      </p:sp>
      <p:sp>
        <p:nvSpPr>
          <p:cNvPr id="4" name="Slide Number Placeholder 3"/>
          <p:cNvSpPr>
            <a:spLocks noGrp="1"/>
          </p:cNvSpPr>
          <p:nvPr>
            <p:ph type="sldNum" sz="quarter" idx="5"/>
          </p:nvPr>
        </p:nvSpPr>
        <p:spPr/>
        <p:txBody>
          <a:bodyPr/>
          <a:lstStyle/>
          <a:p>
            <a:fld id="{EDD49445-AB42-5F40-8FC0-3094745C6D48}" type="slidenum">
              <a:rPr lang="en-US" smtClean="0"/>
              <a:t>9</a:t>
            </a:fld>
            <a:endParaRPr lang="en-US"/>
          </a:p>
        </p:txBody>
      </p:sp>
    </p:spTree>
    <p:extLst>
      <p:ext uri="{BB962C8B-B14F-4D97-AF65-F5344CB8AC3E}">
        <p14:creationId xmlns:p14="http://schemas.microsoft.com/office/powerpoint/2010/main" val="14987591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8.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L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12886"/>
            <a:ext cx="2016016" cy="457200"/>
          </a:xfrm>
          <a:prstGeom prst="rect">
            <a:avLst/>
          </a:prstGeom>
        </p:spPr>
      </p:pic>
      <p:sp>
        <p:nvSpPr>
          <p:cNvPr id="12" name="Text Placeholder 7">
            <a:extLst>
              <a:ext uri="{FF2B5EF4-FFF2-40B4-BE49-F238E27FC236}">
                <a16:creationId xmlns:a16="http://schemas.microsoft.com/office/drawing/2014/main" id="{C7AC773E-5533-3045-8111-F6EEC0E9A954}"/>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3" name="Text Placeholder 9">
            <a:extLst>
              <a:ext uri="{FF2B5EF4-FFF2-40B4-BE49-F238E27FC236}">
                <a16:creationId xmlns:a16="http://schemas.microsoft.com/office/drawing/2014/main" id="{6DB020FF-DEEC-E543-ABE4-27630FE69B39}"/>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sp>
        <p:nvSpPr>
          <p:cNvPr id="14" name="Title 5">
            <a:extLst>
              <a:ext uri="{FF2B5EF4-FFF2-40B4-BE49-F238E27FC236}">
                <a16:creationId xmlns:a16="http://schemas.microsoft.com/office/drawing/2014/main" id="{FFB32629-7678-6B48-8618-8E34FD7BEE44}"/>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07DE6146-D8DA-8746-8A97-364D0904E460}"/>
              </a:ext>
            </a:extLst>
          </p:cNvPr>
          <p:cNvSpPr>
            <a:spLocks noGrp="1"/>
          </p:cNvSpPr>
          <p:nvPr>
            <p:ph type="dt" sz="half" idx="15"/>
          </p:nvPr>
        </p:nvSpPr>
        <p:spPr/>
        <p:txBody>
          <a:bodyPr/>
          <a:lstStyle/>
          <a:p>
            <a:fld id="{DC65C37E-58F4-7541-9725-1C83FFB88F7E}" type="datetime7">
              <a:rPr lang="en-US" smtClean="0"/>
              <a:t>Nov-22</a:t>
            </a:fld>
            <a:r>
              <a:rPr lang="en-US"/>
              <a:t>  |</a:t>
            </a:r>
          </a:p>
        </p:txBody>
      </p:sp>
      <p:sp>
        <p:nvSpPr>
          <p:cNvPr id="3" name="Footer Placeholder 2">
            <a:extLst>
              <a:ext uri="{FF2B5EF4-FFF2-40B4-BE49-F238E27FC236}">
                <a16:creationId xmlns:a16="http://schemas.microsoft.com/office/drawing/2014/main" id="{67D7F49C-B135-D746-929B-C3049289DD8F}"/>
              </a:ext>
            </a:extLst>
          </p:cNvPr>
          <p:cNvSpPr>
            <a:spLocks noGrp="1"/>
          </p:cNvSpPr>
          <p:nvPr>
            <p:ph type="ftr" sz="quarter" idx="16"/>
          </p:nvPr>
        </p:nvSpPr>
        <p:spPr/>
        <p:txBody>
          <a:bodyPr/>
          <a:lstStyle/>
          <a:p>
            <a:pPr algn="l"/>
            <a:r>
              <a:rPr lang="en-US"/>
              <a:t>© 2020 AmeriCorps.</a:t>
            </a:r>
          </a:p>
        </p:txBody>
      </p:sp>
      <p:sp>
        <p:nvSpPr>
          <p:cNvPr id="4" name="Slide Number Placeholder 3">
            <a:extLst>
              <a:ext uri="{FF2B5EF4-FFF2-40B4-BE49-F238E27FC236}">
                <a16:creationId xmlns:a16="http://schemas.microsoft.com/office/drawing/2014/main" id="{7FB960D7-F486-1A43-82E1-D92264DAB7FF}"/>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99404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AL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6BF38-22A9-E34D-92FE-83CA5A004A69}"/>
              </a:ext>
            </a:extLst>
          </p:cNvPr>
          <p:cNvPicPr>
            <a:picLocks noChangeAspect="1"/>
          </p:cNvPicPr>
          <p:nvPr userDrawn="1"/>
        </p:nvPicPr>
        <p:blipFill>
          <a:blip r:embed="rId2"/>
          <a:stretch>
            <a:fillRect/>
          </a:stretch>
        </p:blipFill>
        <p:spPr>
          <a:xfrm>
            <a:off x="0" y="3650957"/>
            <a:ext cx="12192000" cy="2032000"/>
          </a:xfrm>
          <a:prstGeom prst="rect">
            <a:avLst/>
          </a:prstGeom>
        </p:spPr>
      </p:pic>
      <p:sp>
        <p:nvSpPr>
          <p:cNvPr id="13" name="Text Placeholder 7">
            <a:extLst>
              <a:ext uri="{FF2B5EF4-FFF2-40B4-BE49-F238E27FC236}">
                <a16:creationId xmlns:a16="http://schemas.microsoft.com/office/drawing/2014/main" id="{0E51D58E-C96F-2D46-8DAB-82BAAA05C877}"/>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a:t>SHORT LEADING HEADER</a:t>
            </a:r>
          </a:p>
        </p:txBody>
      </p:sp>
      <p:sp>
        <p:nvSpPr>
          <p:cNvPr id="14" name="Text Placeholder 9">
            <a:extLst>
              <a:ext uri="{FF2B5EF4-FFF2-40B4-BE49-F238E27FC236}">
                <a16:creationId xmlns:a16="http://schemas.microsoft.com/office/drawing/2014/main" id="{72185CC3-6466-FC4F-8D5F-3C54492C3DCC}"/>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a:t>MM, DD, YYYY</a:t>
            </a:r>
          </a:p>
        </p:txBody>
      </p:sp>
      <p:sp>
        <p:nvSpPr>
          <p:cNvPr id="15" name="Title 5">
            <a:extLst>
              <a:ext uri="{FF2B5EF4-FFF2-40B4-BE49-F238E27FC236}">
                <a16:creationId xmlns:a16="http://schemas.microsoft.com/office/drawing/2014/main" id="{800A40F1-E949-1C4B-A764-1A3F3F47E8B6}"/>
              </a:ext>
            </a:extLst>
          </p:cNvPr>
          <p:cNvSpPr>
            <a:spLocks noGrp="1"/>
          </p:cNvSpPr>
          <p:nvPr>
            <p:ph type="title" hasCustomPrompt="1"/>
          </p:nvPr>
        </p:nvSpPr>
        <p:spPr>
          <a:xfrm>
            <a:off x="1295400" y="2057400"/>
            <a:ext cx="6400800" cy="1115641"/>
          </a:xfrm>
        </p:spPr>
        <p:txBody>
          <a:bodyPr bIns="0" anchor="t" anchorCtr="0"/>
          <a:lstStyle>
            <a:lvl1pPr>
              <a:defRPr/>
            </a:lvl1pPr>
          </a:lstStyle>
          <a:p>
            <a:r>
              <a:rPr lang="en-US"/>
              <a:t>The Title for the presentation goes here</a:t>
            </a:r>
          </a:p>
        </p:txBody>
      </p:sp>
      <p:sp>
        <p:nvSpPr>
          <p:cNvPr id="5" name="Date Placeholder 4">
            <a:extLst>
              <a:ext uri="{FF2B5EF4-FFF2-40B4-BE49-F238E27FC236}">
                <a16:creationId xmlns:a16="http://schemas.microsoft.com/office/drawing/2014/main" id="{84D034EC-0E4D-9144-9B28-D1CFA7EAFD60}"/>
              </a:ext>
            </a:extLst>
          </p:cNvPr>
          <p:cNvSpPr>
            <a:spLocks noGrp="1"/>
          </p:cNvSpPr>
          <p:nvPr>
            <p:ph type="dt" sz="half" idx="15"/>
          </p:nvPr>
        </p:nvSpPr>
        <p:spPr/>
        <p:txBody>
          <a:bodyPr/>
          <a:lstStyle/>
          <a:p>
            <a:fld id="{3FBD5421-BEB3-3647-A903-78A3499237AF}" type="datetime7">
              <a:rPr lang="en-US" smtClean="0"/>
              <a:pPr/>
              <a:t>Nov-22</a:t>
            </a:fld>
            <a:r>
              <a:rPr lang="en-US"/>
              <a:t>  |</a:t>
            </a:r>
          </a:p>
        </p:txBody>
      </p:sp>
      <p:sp>
        <p:nvSpPr>
          <p:cNvPr id="7" name="Footer Placeholder 6">
            <a:extLst>
              <a:ext uri="{FF2B5EF4-FFF2-40B4-BE49-F238E27FC236}">
                <a16:creationId xmlns:a16="http://schemas.microsoft.com/office/drawing/2014/main" id="{5D49D710-EA5D-514D-9033-64D13AB18FF6}"/>
              </a:ext>
            </a:extLst>
          </p:cNvPr>
          <p:cNvSpPr>
            <a:spLocks noGrp="1"/>
          </p:cNvSpPr>
          <p:nvPr>
            <p:ph type="ftr" sz="quarter" idx="16"/>
          </p:nvPr>
        </p:nvSpPr>
        <p:spPr/>
        <p:txBody>
          <a:bodyPr/>
          <a:lstStyle/>
          <a:p>
            <a:pPr algn="l"/>
            <a:r>
              <a:rPr lang="en-US"/>
              <a:t>© 2020 AmeriCorps.</a:t>
            </a:r>
          </a:p>
        </p:txBody>
      </p:sp>
      <p:sp>
        <p:nvSpPr>
          <p:cNvPr id="8" name="Slide Number Placeholder 7">
            <a:extLst>
              <a:ext uri="{FF2B5EF4-FFF2-40B4-BE49-F238E27FC236}">
                <a16:creationId xmlns:a16="http://schemas.microsoft.com/office/drawing/2014/main" id="{7D52E315-225E-9C4D-889B-A5337F698ED7}"/>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85225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ALT 2">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F5EE7A-712D-9043-B555-1EB85A87196E}"/>
              </a:ext>
            </a:extLst>
          </p:cNvPr>
          <p:cNvPicPr>
            <a:picLocks noChangeAspect="1"/>
          </p:cNvPicPr>
          <p:nvPr userDrawn="1"/>
        </p:nvPicPr>
        <p:blipFill>
          <a:blip r:embed="rId2"/>
          <a:stretch>
            <a:fillRect/>
          </a:stretch>
        </p:blipFill>
        <p:spPr>
          <a:xfrm>
            <a:off x="0" y="3650956"/>
            <a:ext cx="12192000" cy="2032000"/>
          </a:xfrm>
          <a:prstGeom prst="rect">
            <a:avLst/>
          </a:prstGeom>
        </p:spPr>
      </p:pic>
      <p:sp>
        <p:nvSpPr>
          <p:cNvPr id="11" name="Text Placeholder 7">
            <a:extLst>
              <a:ext uri="{FF2B5EF4-FFF2-40B4-BE49-F238E27FC236}">
                <a16:creationId xmlns:a16="http://schemas.microsoft.com/office/drawing/2014/main" id="{9D0A2667-E730-9442-A449-D09125397743}"/>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a:t>SHORT LEADING HEADER</a:t>
            </a:r>
          </a:p>
        </p:txBody>
      </p:sp>
      <p:sp>
        <p:nvSpPr>
          <p:cNvPr id="12" name="Text Placeholder 9">
            <a:extLst>
              <a:ext uri="{FF2B5EF4-FFF2-40B4-BE49-F238E27FC236}">
                <a16:creationId xmlns:a16="http://schemas.microsoft.com/office/drawing/2014/main" id="{7BE96C16-8D01-2D4A-BD94-2F4C650FD21F}"/>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a:t>MM, DD, YYYY</a:t>
            </a:r>
          </a:p>
        </p:txBody>
      </p:sp>
      <p:sp>
        <p:nvSpPr>
          <p:cNvPr id="13" name="Title 5">
            <a:extLst>
              <a:ext uri="{FF2B5EF4-FFF2-40B4-BE49-F238E27FC236}">
                <a16:creationId xmlns:a16="http://schemas.microsoft.com/office/drawing/2014/main" id="{BB838814-AEB3-7A44-9A97-F3C6DB50D474}"/>
              </a:ext>
            </a:extLst>
          </p:cNvPr>
          <p:cNvSpPr>
            <a:spLocks noGrp="1"/>
          </p:cNvSpPr>
          <p:nvPr>
            <p:ph type="title" hasCustomPrompt="1"/>
          </p:nvPr>
        </p:nvSpPr>
        <p:spPr>
          <a:xfrm>
            <a:off x="1295400" y="2057400"/>
            <a:ext cx="6400800" cy="1115641"/>
          </a:xfrm>
        </p:spPr>
        <p:txBody>
          <a:bodyPr bIns="0" anchor="t" anchorCtr="0"/>
          <a:lstStyle>
            <a:lvl1pPr>
              <a:defRPr/>
            </a:lvl1pPr>
          </a:lstStyle>
          <a:p>
            <a:r>
              <a:rPr lang="en-US"/>
              <a:t>The Title for the presentation goes here</a:t>
            </a:r>
          </a:p>
        </p:txBody>
      </p:sp>
      <p:sp>
        <p:nvSpPr>
          <p:cNvPr id="3" name="Date Placeholder 2">
            <a:extLst>
              <a:ext uri="{FF2B5EF4-FFF2-40B4-BE49-F238E27FC236}">
                <a16:creationId xmlns:a16="http://schemas.microsoft.com/office/drawing/2014/main" id="{9505BDA8-2A29-8942-95CE-A13219243C50}"/>
              </a:ext>
            </a:extLst>
          </p:cNvPr>
          <p:cNvSpPr>
            <a:spLocks noGrp="1"/>
          </p:cNvSpPr>
          <p:nvPr>
            <p:ph type="dt" sz="half" idx="15"/>
          </p:nvPr>
        </p:nvSpPr>
        <p:spPr/>
        <p:txBody>
          <a:bodyPr/>
          <a:lstStyle/>
          <a:p>
            <a:fld id="{3FBD5421-BEB3-3647-A903-78A3499237AF}" type="datetime7">
              <a:rPr lang="en-US" smtClean="0"/>
              <a:pPr/>
              <a:t>Nov-22</a:t>
            </a:fld>
            <a:r>
              <a:rPr lang="en-US"/>
              <a:t>  |</a:t>
            </a:r>
          </a:p>
        </p:txBody>
      </p:sp>
      <p:sp>
        <p:nvSpPr>
          <p:cNvPr id="4" name="Footer Placeholder 3">
            <a:extLst>
              <a:ext uri="{FF2B5EF4-FFF2-40B4-BE49-F238E27FC236}">
                <a16:creationId xmlns:a16="http://schemas.microsoft.com/office/drawing/2014/main" id="{96E53396-8A6A-1644-82A3-DE8DDDC55F1B}"/>
              </a:ext>
            </a:extLst>
          </p:cNvPr>
          <p:cNvSpPr>
            <a:spLocks noGrp="1"/>
          </p:cNvSpPr>
          <p:nvPr>
            <p:ph type="ftr" sz="quarter" idx="16"/>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F5178D29-2AC6-B642-A008-52DC06043073}"/>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780993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ALT 3">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1295400" y="1760699"/>
            <a:ext cx="3484563" cy="273050"/>
          </a:xfrm>
          <a:prstGeom prst="rect">
            <a:avLst/>
          </a:prstGeom>
        </p:spPr>
        <p:txBody>
          <a:bodyPr lIns="0" rIns="0"/>
          <a:lstStyle>
            <a:lvl1pPr>
              <a:defRPr kern="0" spc="150" baseline="0"/>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1295400" y="3190422"/>
            <a:ext cx="3635375" cy="266700"/>
          </a:xfrm>
          <a:prstGeom prst="rect">
            <a:avLst/>
          </a:prstGeom>
        </p:spPr>
        <p:txBody>
          <a:bodyPr lIns="0" rIns="0"/>
          <a:lstStyle>
            <a:lvl1pPr>
              <a:defRPr spc="0"/>
            </a:lvl1pPr>
          </a:lstStyle>
          <a:p>
            <a:pPr lvl="0"/>
            <a:r>
              <a:rPr lang="en-US"/>
              <a:t>MM, DD, YYYY</a:t>
            </a:r>
          </a:p>
        </p:txBody>
      </p:sp>
      <p:pic>
        <p:nvPicPr>
          <p:cNvPr id="11" name="Picture 10">
            <a:extLst>
              <a:ext uri="{FF2B5EF4-FFF2-40B4-BE49-F238E27FC236}">
                <a16:creationId xmlns:a16="http://schemas.microsoft.com/office/drawing/2014/main" id="{42E3C43B-B18D-494B-907B-A3C7D9645018}"/>
              </a:ext>
            </a:extLst>
          </p:cNvPr>
          <p:cNvPicPr>
            <a:picLocks noChangeAspect="1"/>
          </p:cNvPicPr>
          <p:nvPr userDrawn="1"/>
        </p:nvPicPr>
        <p:blipFill>
          <a:blip r:embed="rId2"/>
          <a:stretch>
            <a:fillRect/>
          </a:stretch>
        </p:blipFill>
        <p:spPr>
          <a:xfrm>
            <a:off x="0" y="3679092"/>
            <a:ext cx="12192000" cy="2032000"/>
          </a:xfrm>
          <a:prstGeom prst="rect">
            <a:avLst/>
          </a:prstGeom>
        </p:spPr>
      </p:pic>
      <p:sp>
        <p:nvSpPr>
          <p:cNvPr id="6" name="Title 5">
            <a:extLst>
              <a:ext uri="{FF2B5EF4-FFF2-40B4-BE49-F238E27FC236}">
                <a16:creationId xmlns:a16="http://schemas.microsoft.com/office/drawing/2014/main" id="{5274860E-B2E2-8643-A644-B15B8A1A0BD1}"/>
              </a:ext>
            </a:extLst>
          </p:cNvPr>
          <p:cNvSpPr>
            <a:spLocks noGrp="1"/>
          </p:cNvSpPr>
          <p:nvPr>
            <p:ph type="title" hasCustomPrompt="1"/>
          </p:nvPr>
        </p:nvSpPr>
        <p:spPr/>
        <p:txBody>
          <a:bodyPr bIns="0" anchor="t" anchorCtr="0"/>
          <a:lstStyle>
            <a:lvl1pPr>
              <a:defRPr/>
            </a:lvl1pPr>
          </a:lstStyle>
          <a:p>
            <a:r>
              <a:rPr lang="en-US"/>
              <a:t>The Title for the presentation goes here</a:t>
            </a:r>
          </a:p>
        </p:txBody>
      </p:sp>
      <p:sp>
        <p:nvSpPr>
          <p:cNvPr id="3" name="Date Placeholder 2">
            <a:extLst>
              <a:ext uri="{FF2B5EF4-FFF2-40B4-BE49-F238E27FC236}">
                <a16:creationId xmlns:a16="http://schemas.microsoft.com/office/drawing/2014/main" id="{6D7F5E8A-B24D-134F-8DF7-BD045CC1D602}"/>
              </a:ext>
            </a:extLst>
          </p:cNvPr>
          <p:cNvSpPr>
            <a:spLocks noGrp="1"/>
          </p:cNvSpPr>
          <p:nvPr>
            <p:ph type="dt" sz="half" idx="15"/>
          </p:nvPr>
        </p:nvSpPr>
        <p:spPr/>
        <p:txBody>
          <a:bodyPr/>
          <a:lstStyle/>
          <a:p>
            <a:fld id="{3FBD5421-BEB3-3647-A903-78A3499237AF}" type="datetime7">
              <a:rPr lang="en-US" smtClean="0"/>
              <a:pPr/>
              <a:t>Nov-22</a:t>
            </a:fld>
            <a:r>
              <a:rPr lang="en-US"/>
              <a:t>  |</a:t>
            </a:r>
          </a:p>
        </p:txBody>
      </p:sp>
      <p:sp>
        <p:nvSpPr>
          <p:cNvPr id="4" name="Footer Placeholder 3">
            <a:extLst>
              <a:ext uri="{FF2B5EF4-FFF2-40B4-BE49-F238E27FC236}">
                <a16:creationId xmlns:a16="http://schemas.microsoft.com/office/drawing/2014/main" id="{9E06D259-EFB3-DC44-922E-0AA41286A59A}"/>
              </a:ext>
            </a:extLst>
          </p:cNvPr>
          <p:cNvSpPr>
            <a:spLocks noGrp="1"/>
          </p:cNvSpPr>
          <p:nvPr>
            <p:ph type="ftr" sz="quarter" idx="16"/>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2E8CE8E2-6348-FA4B-9D8D-679D1E37E454}"/>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4035319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ALT 4">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822B15-63B7-174A-BDCC-E5F334C02AB9}"/>
              </a:ext>
            </a:extLst>
          </p:cNvPr>
          <p:cNvPicPr>
            <a:picLocks noChangeAspect="1"/>
          </p:cNvPicPr>
          <p:nvPr userDrawn="1"/>
        </p:nvPicPr>
        <p:blipFill>
          <a:blip r:embed="rId2"/>
          <a:stretch>
            <a:fillRect/>
          </a:stretch>
        </p:blipFill>
        <p:spPr>
          <a:xfrm>
            <a:off x="9756140" y="6118860"/>
            <a:ext cx="2016016" cy="457200"/>
          </a:xfrm>
          <a:prstGeom prst="rect">
            <a:avLst/>
          </a:prstGeom>
        </p:spPr>
      </p:pic>
      <p:pic>
        <p:nvPicPr>
          <p:cNvPr id="7" name="Picture 6">
            <a:extLst>
              <a:ext uri="{FF2B5EF4-FFF2-40B4-BE49-F238E27FC236}">
                <a16:creationId xmlns:a16="http://schemas.microsoft.com/office/drawing/2014/main" id="{D0B8463A-7159-E04A-B659-E25C3208AEF0}"/>
              </a:ext>
            </a:extLst>
          </p:cNvPr>
          <p:cNvPicPr>
            <a:picLocks noChangeAspect="1"/>
          </p:cNvPicPr>
          <p:nvPr userDrawn="1"/>
        </p:nvPicPr>
        <p:blipFill>
          <a:blip r:embed="rId3"/>
          <a:stretch>
            <a:fillRect/>
          </a:stretch>
        </p:blipFill>
        <p:spPr>
          <a:xfrm>
            <a:off x="0" y="3700099"/>
            <a:ext cx="12192000" cy="2032000"/>
          </a:xfrm>
          <a:prstGeom prst="rect">
            <a:avLst/>
          </a:prstGeom>
        </p:spPr>
      </p:pic>
      <p:sp>
        <p:nvSpPr>
          <p:cNvPr id="10" name="Text Placeholder 7">
            <a:extLst>
              <a:ext uri="{FF2B5EF4-FFF2-40B4-BE49-F238E27FC236}">
                <a16:creationId xmlns:a16="http://schemas.microsoft.com/office/drawing/2014/main" id="{90BF1EC5-D682-F34F-AB41-5E7589F41FEF}"/>
              </a:ext>
            </a:extLst>
          </p:cNvPr>
          <p:cNvSpPr>
            <a:spLocks noGrp="1"/>
          </p:cNvSpPr>
          <p:nvPr>
            <p:ph type="body" sz="quarter" idx="15" hasCustomPrompt="1"/>
          </p:nvPr>
        </p:nvSpPr>
        <p:spPr>
          <a:xfrm>
            <a:off x="1295400" y="1760699"/>
            <a:ext cx="3484563" cy="273050"/>
          </a:xfrm>
          <a:prstGeom prst="rect">
            <a:avLst/>
          </a:prstGeom>
        </p:spPr>
        <p:txBody>
          <a:bodyPr lIns="0" rIns="0"/>
          <a:lstStyle>
            <a:lvl1pPr>
              <a:defRPr kern="0" spc="150" baseline="0">
                <a:solidFill>
                  <a:srgbClr val="102341"/>
                </a:solidFill>
              </a:defRPr>
            </a:lvl1pPr>
          </a:lstStyle>
          <a:p>
            <a:pPr lvl="0"/>
            <a:r>
              <a:rPr lang="en-US"/>
              <a:t>SHORT LEADING HEADER</a:t>
            </a:r>
          </a:p>
        </p:txBody>
      </p:sp>
      <p:sp>
        <p:nvSpPr>
          <p:cNvPr id="12" name="Text Placeholder 9">
            <a:extLst>
              <a:ext uri="{FF2B5EF4-FFF2-40B4-BE49-F238E27FC236}">
                <a16:creationId xmlns:a16="http://schemas.microsoft.com/office/drawing/2014/main" id="{60237571-E7AD-574E-93A4-61DF30F57097}"/>
              </a:ext>
            </a:extLst>
          </p:cNvPr>
          <p:cNvSpPr>
            <a:spLocks noGrp="1"/>
          </p:cNvSpPr>
          <p:nvPr>
            <p:ph type="body" sz="quarter" idx="16" hasCustomPrompt="1"/>
          </p:nvPr>
        </p:nvSpPr>
        <p:spPr>
          <a:xfrm>
            <a:off x="1295400" y="3190422"/>
            <a:ext cx="3635375" cy="266700"/>
          </a:xfrm>
          <a:prstGeom prst="rect">
            <a:avLst/>
          </a:prstGeom>
        </p:spPr>
        <p:txBody>
          <a:bodyPr lIns="0" rIns="0"/>
          <a:lstStyle>
            <a:lvl1pPr>
              <a:defRPr spc="0">
                <a:solidFill>
                  <a:srgbClr val="102341"/>
                </a:solidFill>
              </a:defRPr>
            </a:lvl1pPr>
          </a:lstStyle>
          <a:p>
            <a:pPr lvl="0"/>
            <a:r>
              <a:rPr lang="en-US"/>
              <a:t>MM, DD, YYYY</a:t>
            </a:r>
          </a:p>
        </p:txBody>
      </p:sp>
      <p:sp>
        <p:nvSpPr>
          <p:cNvPr id="13" name="Title 5">
            <a:extLst>
              <a:ext uri="{FF2B5EF4-FFF2-40B4-BE49-F238E27FC236}">
                <a16:creationId xmlns:a16="http://schemas.microsoft.com/office/drawing/2014/main" id="{4C3BEE17-C5F8-4646-8607-F0D40147CD7A}"/>
              </a:ext>
            </a:extLst>
          </p:cNvPr>
          <p:cNvSpPr txBox="1">
            <a:spLocks/>
          </p:cNvSpPr>
          <p:nvPr userDrawn="1"/>
        </p:nvSpPr>
        <p:spPr>
          <a:xfrm>
            <a:off x="1295400" y="2057400"/>
            <a:ext cx="6400800" cy="11156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spc="0">
                <a:solidFill>
                  <a:schemeClr val="bg2"/>
                </a:solidFill>
                <a:latin typeface="+mj-lt"/>
                <a:ea typeface="+mj-ea"/>
                <a:cs typeface="+mj-cs"/>
              </a:defRPr>
            </a:lvl1pPr>
          </a:lstStyle>
          <a:p>
            <a:r>
              <a:rPr lang="en-US">
                <a:solidFill>
                  <a:srgbClr val="102341"/>
                </a:solidFill>
              </a:rPr>
              <a:t>The Title for the presentation goes here</a:t>
            </a:r>
          </a:p>
        </p:txBody>
      </p:sp>
      <p:sp>
        <p:nvSpPr>
          <p:cNvPr id="3" name="Date Placeholder 2">
            <a:extLst>
              <a:ext uri="{FF2B5EF4-FFF2-40B4-BE49-F238E27FC236}">
                <a16:creationId xmlns:a16="http://schemas.microsoft.com/office/drawing/2014/main" id="{9D53A216-A532-BE42-B0F2-A98D0CFABEB9}"/>
              </a:ext>
            </a:extLst>
          </p:cNvPr>
          <p:cNvSpPr>
            <a:spLocks noGrp="1"/>
          </p:cNvSpPr>
          <p:nvPr>
            <p:ph type="dt" sz="half" idx="17"/>
          </p:nvPr>
        </p:nvSpPr>
        <p:spPr/>
        <p:txBody>
          <a:bodyPr/>
          <a:lstStyle>
            <a:lvl1pPr>
              <a:defRPr>
                <a:solidFill>
                  <a:schemeClr val="bg1">
                    <a:alpha val="50000"/>
                  </a:schemeClr>
                </a:solidFill>
              </a:defRPr>
            </a:lvl1pPr>
          </a:lstStyle>
          <a:p>
            <a:fld id="{3FBD5421-BEB3-3647-A903-78A3499237AF}" type="datetime7">
              <a:rPr lang="en-US" smtClean="0"/>
              <a:pPr/>
              <a:t>Nov-22</a:t>
            </a:fld>
            <a:r>
              <a:rPr lang="en-US"/>
              <a:t>  |</a:t>
            </a:r>
          </a:p>
        </p:txBody>
      </p:sp>
      <p:sp>
        <p:nvSpPr>
          <p:cNvPr id="4" name="Footer Placeholder 3">
            <a:extLst>
              <a:ext uri="{FF2B5EF4-FFF2-40B4-BE49-F238E27FC236}">
                <a16:creationId xmlns:a16="http://schemas.microsoft.com/office/drawing/2014/main" id="{83D8A7CD-DB72-0940-88F5-84D0EBFF4794}"/>
              </a:ext>
            </a:extLst>
          </p:cNvPr>
          <p:cNvSpPr>
            <a:spLocks noGrp="1"/>
          </p:cNvSpPr>
          <p:nvPr>
            <p:ph type="ftr" sz="quarter" idx="18"/>
          </p:nvPr>
        </p:nvSpPr>
        <p:spPr/>
        <p:txBody>
          <a:bodyPr/>
          <a:lstStyle>
            <a:lvl1pPr>
              <a:defRPr>
                <a:solidFill>
                  <a:schemeClr val="bg1">
                    <a:alpha val="50000"/>
                  </a:schemeClr>
                </a:solidFill>
              </a:defRPr>
            </a:lvl1pPr>
          </a:lstStyle>
          <a:p>
            <a:pPr algn="l"/>
            <a:r>
              <a:rPr lang="en-US"/>
              <a:t>© 2020 AmeriCorps.</a:t>
            </a:r>
          </a:p>
        </p:txBody>
      </p:sp>
      <p:sp>
        <p:nvSpPr>
          <p:cNvPr id="5" name="Slide Number Placeholder 4">
            <a:extLst>
              <a:ext uri="{FF2B5EF4-FFF2-40B4-BE49-F238E27FC236}">
                <a16:creationId xmlns:a16="http://schemas.microsoft.com/office/drawing/2014/main" id="{F2C1FC15-8129-F444-8502-9D25C63EBBB9}"/>
              </a:ext>
            </a:extLst>
          </p:cNvPr>
          <p:cNvSpPr>
            <a:spLocks noGrp="1"/>
          </p:cNvSpPr>
          <p:nvPr>
            <p:ph type="sldNum" sz="quarter" idx="19"/>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166015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0C88ADC-F886-664D-86B0-F6E3F3032011}"/>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9" name="Text Placeholder 6">
            <a:extLst>
              <a:ext uri="{FF2B5EF4-FFF2-40B4-BE49-F238E27FC236}">
                <a16:creationId xmlns:a16="http://schemas.microsoft.com/office/drawing/2014/main" id="{B9FA5630-5312-3C41-AAA5-C4A5A6C68740}"/>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244F0924-B970-2545-B536-478A33C002EC}"/>
              </a:ext>
            </a:extLst>
          </p:cNvPr>
          <p:cNvSpPr>
            <a:spLocks noGrp="1"/>
          </p:cNvSpPr>
          <p:nvPr>
            <p:ph type="dt" sz="half" idx="14"/>
          </p:nvPr>
        </p:nvSpPr>
        <p:spPr/>
        <p:txBody>
          <a:bodyPr/>
          <a:lstStyle/>
          <a:p>
            <a:fld id="{BF9D982C-354D-AF4B-A81A-0E0215FBD9B4}" type="datetime7">
              <a:rPr lang="en-US" smtClean="0"/>
              <a:t>Nov-22</a:t>
            </a:fld>
            <a:r>
              <a:rPr lang="en-US"/>
              <a:t>  |</a:t>
            </a:r>
          </a:p>
        </p:txBody>
      </p:sp>
      <p:sp>
        <p:nvSpPr>
          <p:cNvPr id="6" name="Footer Placeholder 5">
            <a:extLst>
              <a:ext uri="{FF2B5EF4-FFF2-40B4-BE49-F238E27FC236}">
                <a16:creationId xmlns:a16="http://schemas.microsoft.com/office/drawing/2014/main" id="{0B3CC51F-BA0A-014E-B8E6-1496A875298A}"/>
              </a:ext>
            </a:extLst>
          </p:cNvPr>
          <p:cNvSpPr>
            <a:spLocks noGrp="1"/>
          </p:cNvSpPr>
          <p:nvPr>
            <p:ph type="ftr" sz="quarter" idx="15"/>
          </p:nvPr>
        </p:nvSpPr>
        <p:spPr/>
        <p:txBody>
          <a:bodyPr/>
          <a:lstStyle/>
          <a:p>
            <a:r>
              <a:rPr lang="en-US"/>
              <a:t>© 2020 AmeriCorps.</a:t>
            </a:r>
          </a:p>
        </p:txBody>
      </p:sp>
      <p:sp>
        <p:nvSpPr>
          <p:cNvPr id="7" name="Slide Number Placeholder 6">
            <a:extLst>
              <a:ext uri="{FF2B5EF4-FFF2-40B4-BE49-F238E27FC236}">
                <a16:creationId xmlns:a16="http://schemas.microsoft.com/office/drawing/2014/main" id="{5782AAA8-F47B-D345-8A4A-F7C6FC99E7C9}"/>
              </a:ext>
            </a:extLst>
          </p:cNvPr>
          <p:cNvSpPr>
            <a:spLocks noGrp="1"/>
          </p:cNvSpPr>
          <p:nvPr>
            <p:ph type="sldNum" sz="quarter" idx="16"/>
          </p:nvPr>
        </p:nvSpPr>
        <p:spPr/>
        <p:txBody>
          <a:body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777A6A23-473B-244E-B87A-5EA145D129EF}"/>
              </a:ext>
            </a:extLst>
          </p:cNvPr>
          <p:cNvPicPr>
            <a:picLocks noChangeAspect="1"/>
          </p:cNvPicPr>
          <p:nvPr userDrawn="1"/>
        </p:nvPicPr>
        <p:blipFill>
          <a:blip r:embed="rId2"/>
          <a:stretch>
            <a:fillRect/>
          </a:stretch>
        </p:blipFill>
        <p:spPr>
          <a:xfrm>
            <a:off x="0" y="6204428"/>
            <a:ext cx="12192000" cy="419100"/>
          </a:xfrm>
          <a:prstGeom prst="rect">
            <a:avLst/>
          </a:prstGeom>
        </p:spPr>
      </p:pic>
    </p:spTree>
    <p:extLst>
      <p:ext uri="{BB962C8B-B14F-4D97-AF65-F5344CB8AC3E}">
        <p14:creationId xmlns:p14="http://schemas.microsoft.com/office/powerpoint/2010/main" val="46208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3E4EED21-74CB-7D4A-A037-F07803BA7867}"/>
              </a:ext>
            </a:extLst>
          </p:cNvPr>
          <p:cNvPicPr>
            <a:picLocks noChangeAspect="1"/>
          </p:cNvPicPr>
          <p:nvPr userDrawn="1"/>
        </p:nvPicPr>
        <p:blipFill>
          <a:blip r:embed="rId2"/>
          <a:stretch>
            <a:fillRect/>
          </a:stretch>
        </p:blipFill>
        <p:spPr>
          <a:xfrm>
            <a:off x="11164824" y="501396"/>
            <a:ext cx="603504" cy="603504"/>
          </a:xfrm>
          <a:prstGeom prst="rect">
            <a:avLst/>
          </a:prstGeom>
        </p:spPr>
      </p:pic>
      <p:sp>
        <p:nvSpPr>
          <p:cNvPr id="9" name="Title 1">
            <a:extLst>
              <a:ext uri="{FF2B5EF4-FFF2-40B4-BE49-F238E27FC236}">
                <a16:creationId xmlns:a16="http://schemas.microsoft.com/office/drawing/2014/main" id="{A430F127-1E02-2149-BD4F-CC0CE1407AF1}"/>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a:t>Header for slide goes here</a:t>
            </a:r>
          </a:p>
        </p:txBody>
      </p:sp>
      <p:sp>
        <p:nvSpPr>
          <p:cNvPr id="10" name="Text Placeholder 6">
            <a:extLst>
              <a:ext uri="{FF2B5EF4-FFF2-40B4-BE49-F238E27FC236}">
                <a16:creationId xmlns:a16="http://schemas.microsoft.com/office/drawing/2014/main" id="{6F270673-7962-4840-A666-230D75304491}"/>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5F39AD76-BD79-994B-989C-EDD0680515BF}"/>
              </a:ext>
            </a:extLst>
          </p:cNvPr>
          <p:cNvSpPr>
            <a:spLocks noGrp="1"/>
          </p:cNvSpPr>
          <p:nvPr>
            <p:ph type="dt" sz="half" idx="14"/>
          </p:nvPr>
        </p:nvSpPr>
        <p:spPr/>
        <p:txBody>
          <a:bodyPr/>
          <a:lstStyle>
            <a:lvl1pPr>
              <a:defRPr>
                <a:solidFill>
                  <a:schemeClr val="bg1">
                    <a:alpha val="50000"/>
                  </a:schemeClr>
                </a:solidFill>
              </a:defRPr>
            </a:lvl1pPr>
          </a:lstStyle>
          <a:p>
            <a:fld id="{BF9D982C-354D-AF4B-A81A-0E0215FBD9B4}" type="datetime7">
              <a:rPr lang="en-US" smtClean="0"/>
              <a:pPr/>
              <a:t>Nov-22</a:t>
            </a:fld>
            <a:r>
              <a:rPr lang="en-US"/>
              <a:t>  |</a:t>
            </a:r>
          </a:p>
        </p:txBody>
      </p:sp>
      <p:sp>
        <p:nvSpPr>
          <p:cNvPr id="6" name="Footer Placeholder 5">
            <a:extLst>
              <a:ext uri="{FF2B5EF4-FFF2-40B4-BE49-F238E27FC236}">
                <a16:creationId xmlns:a16="http://schemas.microsoft.com/office/drawing/2014/main" id="{313F9AF7-D0B0-124B-AB0F-D87930401BEF}"/>
              </a:ext>
            </a:extLst>
          </p:cNvPr>
          <p:cNvSpPr>
            <a:spLocks noGrp="1"/>
          </p:cNvSpPr>
          <p:nvPr>
            <p:ph type="ftr" sz="quarter" idx="15"/>
          </p:nvPr>
        </p:nvSpPr>
        <p:spPr/>
        <p:txBody>
          <a:bodyPr/>
          <a:lstStyle>
            <a:lvl1pPr>
              <a:defRPr>
                <a:solidFill>
                  <a:schemeClr val="bg1">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131C0648-11F4-3440-93CC-144D2CBCF31C}"/>
              </a:ext>
            </a:extLst>
          </p:cNvPr>
          <p:cNvSpPr>
            <a:spLocks noGrp="1"/>
          </p:cNvSpPr>
          <p:nvPr>
            <p:ph type="sldNum" sz="quarter" idx="16"/>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7619350D-D157-8A4A-9B12-43518FB1DD97}"/>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258497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6EBBD82-38C5-994B-8BFF-D81F555F3515}"/>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1" name="Text Placeholder 6">
            <a:extLst>
              <a:ext uri="{FF2B5EF4-FFF2-40B4-BE49-F238E27FC236}">
                <a16:creationId xmlns:a16="http://schemas.microsoft.com/office/drawing/2014/main" id="{B3809667-8586-4244-A024-9A1A14B5513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76390676-7287-3A45-9A8A-C533BD6A6B61}"/>
              </a:ext>
            </a:extLst>
          </p:cNvPr>
          <p:cNvSpPr>
            <a:spLocks noGrp="1"/>
          </p:cNvSpPr>
          <p:nvPr>
            <p:ph type="dt" sz="half" idx="14"/>
          </p:nvPr>
        </p:nvSpPr>
        <p:spPr/>
        <p:txBody>
          <a:bodyPr/>
          <a:lstStyle>
            <a:lvl1pPr>
              <a:defRPr>
                <a:solidFill>
                  <a:schemeClr val="bg2">
                    <a:alpha val="50000"/>
                  </a:schemeClr>
                </a:solidFill>
              </a:defRPr>
            </a:lvl1pPr>
          </a:lstStyle>
          <a:p>
            <a:fld id="{BF9D982C-354D-AF4B-A81A-0E0215FBD9B4}" type="datetime7">
              <a:rPr lang="en-US" smtClean="0"/>
              <a:pPr/>
              <a:t>Nov-22</a:t>
            </a:fld>
            <a:r>
              <a:rPr lang="en-US"/>
              <a:t>  |</a:t>
            </a:r>
          </a:p>
        </p:txBody>
      </p:sp>
      <p:sp>
        <p:nvSpPr>
          <p:cNvPr id="6" name="Footer Placeholder 5">
            <a:extLst>
              <a:ext uri="{FF2B5EF4-FFF2-40B4-BE49-F238E27FC236}">
                <a16:creationId xmlns:a16="http://schemas.microsoft.com/office/drawing/2014/main" id="{00A050DF-EFDB-1840-A8C2-AEEC24190B5F}"/>
              </a:ext>
            </a:extLst>
          </p:cNvPr>
          <p:cNvSpPr>
            <a:spLocks noGrp="1"/>
          </p:cNvSpPr>
          <p:nvPr>
            <p:ph type="ftr" sz="quarter" idx="15"/>
          </p:nvPr>
        </p:nvSpPr>
        <p:spPr/>
        <p:txBody>
          <a:bodyPr/>
          <a:lstStyle>
            <a:lvl1pPr>
              <a:defRPr>
                <a:solidFill>
                  <a:schemeClr val="bg2">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4916A933-1047-1E4A-B4CE-5A052986053C}"/>
              </a:ext>
            </a:extLst>
          </p:cNvPr>
          <p:cNvSpPr>
            <a:spLocks noGrp="1"/>
          </p:cNvSpPr>
          <p:nvPr>
            <p:ph type="sldNum" sz="quarter" idx="16"/>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51A249B4-7446-2C40-867B-748249E349AC}"/>
              </a:ext>
            </a:extLst>
          </p:cNvPr>
          <p:cNvPicPr>
            <a:picLocks noChangeAspect="1"/>
          </p:cNvPicPr>
          <p:nvPr userDrawn="1"/>
        </p:nvPicPr>
        <p:blipFill>
          <a:blip r:embed="rId2"/>
          <a:stretch>
            <a:fillRect/>
          </a:stretch>
        </p:blipFill>
        <p:spPr>
          <a:xfrm>
            <a:off x="0" y="6220744"/>
            <a:ext cx="12192000" cy="419100"/>
          </a:xfrm>
          <a:prstGeom prst="rect">
            <a:avLst/>
          </a:prstGeom>
        </p:spPr>
      </p:pic>
    </p:spTree>
    <p:extLst>
      <p:ext uri="{BB962C8B-B14F-4D97-AF65-F5344CB8AC3E}">
        <p14:creationId xmlns:p14="http://schemas.microsoft.com/office/powerpoint/2010/main" val="2384276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2"/>
        </a:solidFill>
        <a:effectLst/>
      </p:bgPr>
    </p:bg>
    <p:spTree>
      <p:nvGrpSpPr>
        <p:cNvPr id="1" name=""/>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02A17875-60E5-9A46-A302-66C7B24010A5}"/>
              </a:ext>
            </a:extLst>
          </p:cNvPr>
          <p:cNvPicPr>
            <a:picLocks noChangeAspect="1"/>
          </p:cNvPicPr>
          <p:nvPr userDrawn="1"/>
        </p:nvPicPr>
        <p:blipFill>
          <a:blip r:embed="rId2"/>
          <a:stretch>
            <a:fillRect/>
          </a:stretch>
        </p:blipFill>
        <p:spPr>
          <a:xfrm>
            <a:off x="11164824" y="501396"/>
            <a:ext cx="602399" cy="603504"/>
          </a:xfrm>
          <a:prstGeom prst="rect">
            <a:avLst/>
          </a:prstGeom>
        </p:spPr>
      </p:pic>
      <p:sp>
        <p:nvSpPr>
          <p:cNvPr id="14" name="Title 1">
            <a:extLst>
              <a:ext uri="{FF2B5EF4-FFF2-40B4-BE49-F238E27FC236}">
                <a16:creationId xmlns:a16="http://schemas.microsoft.com/office/drawing/2014/main" id="{127EC11F-49B9-EE4B-8A04-FCF4BCB0F909}"/>
              </a:ext>
            </a:extLst>
          </p:cNvPr>
          <p:cNvSpPr>
            <a:spLocks noGrp="1"/>
          </p:cNvSpPr>
          <p:nvPr>
            <p:ph type="title" hasCustomPrompt="1"/>
          </p:nvPr>
        </p:nvSpPr>
        <p:spPr>
          <a:xfrm>
            <a:off x="463648" y="567041"/>
            <a:ext cx="6082862" cy="419100"/>
          </a:xfrm>
        </p:spPr>
        <p:txBody>
          <a:bodyPr/>
          <a:lstStyle>
            <a:lvl1pPr>
              <a:defRPr>
                <a:solidFill>
                  <a:schemeClr val="tx1"/>
                </a:solidFill>
              </a:defRPr>
            </a:lvl1pPr>
          </a:lstStyle>
          <a:p>
            <a:r>
              <a:rPr lang="en-US"/>
              <a:t>Header for slide goes here</a:t>
            </a:r>
          </a:p>
        </p:txBody>
      </p:sp>
      <p:sp>
        <p:nvSpPr>
          <p:cNvPr id="15" name="Text Placeholder 6">
            <a:extLst>
              <a:ext uri="{FF2B5EF4-FFF2-40B4-BE49-F238E27FC236}">
                <a16:creationId xmlns:a16="http://schemas.microsoft.com/office/drawing/2014/main" id="{6D5D10EC-5F3E-E843-BA88-20F649E76395}"/>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tx1"/>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A5ADFD57-EDDF-1447-A62D-5970E7E9E188}"/>
              </a:ext>
            </a:extLst>
          </p:cNvPr>
          <p:cNvSpPr>
            <a:spLocks noGrp="1"/>
          </p:cNvSpPr>
          <p:nvPr>
            <p:ph type="dt" sz="half" idx="14"/>
          </p:nvPr>
        </p:nvSpPr>
        <p:spPr/>
        <p:txBody>
          <a:bodyPr/>
          <a:lstStyle>
            <a:lvl1pPr>
              <a:defRPr>
                <a:solidFill>
                  <a:schemeClr val="bg1">
                    <a:alpha val="50000"/>
                  </a:schemeClr>
                </a:solidFill>
              </a:defRPr>
            </a:lvl1pPr>
          </a:lstStyle>
          <a:p>
            <a:fld id="{BF9D982C-354D-AF4B-A81A-0E0215FBD9B4}" type="datetime7">
              <a:rPr lang="en-US" smtClean="0"/>
              <a:pPr/>
              <a:t>Nov-22</a:t>
            </a:fld>
            <a:r>
              <a:rPr lang="en-US"/>
              <a:t>  |</a:t>
            </a:r>
          </a:p>
        </p:txBody>
      </p:sp>
      <p:sp>
        <p:nvSpPr>
          <p:cNvPr id="6" name="Footer Placeholder 5">
            <a:extLst>
              <a:ext uri="{FF2B5EF4-FFF2-40B4-BE49-F238E27FC236}">
                <a16:creationId xmlns:a16="http://schemas.microsoft.com/office/drawing/2014/main" id="{3BEEB9AB-75CA-C349-8A97-0821EAFFCA8D}"/>
              </a:ext>
            </a:extLst>
          </p:cNvPr>
          <p:cNvSpPr>
            <a:spLocks noGrp="1"/>
          </p:cNvSpPr>
          <p:nvPr>
            <p:ph type="ftr" sz="quarter" idx="15"/>
          </p:nvPr>
        </p:nvSpPr>
        <p:spPr/>
        <p:txBody>
          <a:bodyPr/>
          <a:lstStyle>
            <a:lvl1pPr>
              <a:defRPr>
                <a:solidFill>
                  <a:schemeClr val="bg1">
                    <a:alpha val="50000"/>
                  </a:schemeClr>
                </a:solidFill>
              </a:defRPr>
            </a:lvl1pPr>
          </a:lstStyle>
          <a:p>
            <a:r>
              <a:rPr lang="en-US"/>
              <a:t>© 2020 AmeriCorps.</a:t>
            </a:r>
          </a:p>
        </p:txBody>
      </p:sp>
      <p:sp>
        <p:nvSpPr>
          <p:cNvPr id="7" name="Slide Number Placeholder 6">
            <a:extLst>
              <a:ext uri="{FF2B5EF4-FFF2-40B4-BE49-F238E27FC236}">
                <a16:creationId xmlns:a16="http://schemas.microsoft.com/office/drawing/2014/main" id="{9F8F7300-DD19-FB4E-92AF-84C79263EA14}"/>
              </a:ext>
            </a:extLst>
          </p:cNvPr>
          <p:cNvSpPr>
            <a:spLocks noGrp="1"/>
          </p:cNvSpPr>
          <p:nvPr>
            <p:ph type="sldNum" sz="quarter" idx="16"/>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CF5AC605-6029-FA4D-85CF-A932A654327E}"/>
              </a:ext>
            </a:extLst>
          </p:cNvPr>
          <p:cNvPicPr>
            <a:picLocks noChangeAspect="1"/>
          </p:cNvPicPr>
          <p:nvPr userDrawn="1"/>
        </p:nvPicPr>
        <p:blipFill>
          <a:blip r:embed="rId3"/>
          <a:stretch>
            <a:fillRect/>
          </a:stretch>
        </p:blipFill>
        <p:spPr>
          <a:xfrm>
            <a:off x="0" y="6220744"/>
            <a:ext cx="12192000" cy="419100"/>
          </a:xfrm>
          <a:prstGeom prst="rect">
            <a:avLst/>
          </a:prstGeom>
        </p:spPr>
      </p:pic>
    </p:spTree>
    <p:extLst>
      <p:ext uri="{BB962C8B-B14F-4D97-AF65-F5344CB8AC3E}">
        <p14:creationId xmlns:p14="http://schemas.microsoft.com/office/powerpoint/2010/main" val="2984271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101540" y="5858208"/>
            <a:ext cx="2844800" cy="365125"/>
          </a:xfrm>
        </p:spPr>
        <p:txBody>
          <a:bodyPr/>
          <a:lstStyle>
            <a:lvl1pPr>
              <a:defRPr>
                <a:solidFill>
                  <a:schemeClr val="bg1"/>
                </a:solidFill>
              </a:defRPr>
            </a:lvl1pPr>
          </a:lstStyle>
          <a:p>
            <a:fld id="{0D3B86E4-7A01-4085-814F-FD0EC848E3F6}" type="slidenum">
              <a:rPr lang="en-US" smtClean="0"/>
              <a:pPr/>
              <a:t>‹#›</a:t>
            </a:fld>
            <a:endParaRPr lang="en-US"/>
          </a:p>
        </p:txBody>
      </p:sp>
    </p:spTree>
    <p:extLst>
      <p:ext uri="{BB962C8B-B14F-4D97-AF65-F5344CB8AC3E}">
        <p14:creationId xmlns:p14="http://schemas.microsoft.com/office/powerpoint/2010/main" val="1051035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3">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1258824" y="2546603"/>
            <a:ext cx="9674352" cy="3200400"/>
          </a:xfr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lvl="0"/>
            <a:endParaRPr lang="en-US">
              <a:solidFill>
                <a:srgbClr val="FFFFFF"/>
              </a:solidFill>
              <a:effectLst/>
              <a:latin typeface="Century Gothic" panose="020B0502020202020204" pitchFamily="34" charset="0"/>
            </a:endParaRPr>
          </a:p>
        </p:txBody>
      </p:sp>
      <p:pic>
        <p:nvPicPr>
          <p:cNvPr id="17" name="Picture 16">
            <a:extLst>
              <a:ext uri="{FF2B5EF4-FFF2-40B4-BE49-F238E27FC236}">
                <a16:creationId xmlns:a16="http://schemas.microsoft.com/office/drawing/2014/main" id="{67805E09-5AD5-A848-9740-AEB4C0EDE4F4}"/>
              </a:ext>
            </a:extLst>
          </p:cNvPr>
          <p:cNvPicPr>
            <a:picLocks noChangeAspect="1"/>
          </p:cNvPicPr>
          <p:nvPr userDrawn="1"/>
        </p:nvPicPr>
        <p:blipFill>
          <a:blip r:embed="rId2"/>
          <a:stretch>
            <a:fillRect/>
          </a:stretch>
        </p:blipFill>
        <p:spPr>
          <a:xfrm>
            <a:off x="11164824" y="500591"/>
            <a:ext cx="604309" cy="604309"/>
          </a:xfrm>
          <a:prstGeom prst="rect">
            <a:avLst/>
          </a:prstGeom>
        </p:spPr>
      </p:pic>
      <p:sp>
        <p:nvSpPr>
          <p:cNvPr id="11" name="Title 1">
            <a:extLst>
              <a:ext uri="{FF2B5EF4-FFF2-40B4-BE49-F238E27FC236}">
                <a16:creationId xmlns:a16="http://schemas.microsoft.com/office/drawing/2014/main" id="{C1F2F46A-5B4A-8646-94C6-A499895AA947}"/>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a:t>Header for slide goes here</a:t>
            </a:r>
          </a:p>
        </p:txBody>
      </p:sp>
      <p:sp>
        <p:nvSpPr>
          <p:cNvPr id="12" name="Text Placeholder 6">
            <a:extLst>
              <a:ext uri="{FF2B5EF4-FFF2-40B4-BE49-F238E27FC236}">
                <a16:creationId xmlns:a16="http://schemas.microsoft.com/office/drawing/2014/main" id="{9DAE8C58-60AD-8343-9FC6-755BCA5DD582}"/>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74E43E8D-EC32-6D4A-93B7-75C16B9ECBC7}"/>
              </a:ext>
            </a:extLst>
          </p:cNvPr>
          <p:cNvSpPr>
            <a:spLocks noGrp="1"/>
          </p:cNvSpPr>
          <p:nvPr>
            <p:ph type="dt" sz="half" idx="25"/>
          </p:nvPr>
        </p:nvSpPr>
        <p:spPr/>
        <p:txBody>
          <a:bodyPr/>
          <a:lstStyle>
            <a:lvl1pPr>
              <a:defRPr>
                <a:solidFill>
                  <a:schemeClr val="bg2">
                    <a:alpha val="50000"/>
                  </a:schemeClr>
                </a:solidFill>
              </a:defRPr>
            </a:lvl1pPr>
          </a:lstStyle>
          <a:p>
            <a:fld id="{AC30439D-71C4-BA4D-96A8-5CC35AC14C60}" type="datetime7">
              <a:rPr lang="en-US" smtClean="0"/>
              <a:pPr/>
              <a:t>Nov-22</a:t>
            </a:fld>
            <a:r>
              <a:rPr lang="en-US"/>
              <a:t>  |</a:t>
            </a:r>
          </a:p>
        </p:txBody>
      </p:sp>
      <p:sp>
        <p:nvSpPr>
          <p:cNvPr id="3" name="Footer Placeholder 2">
            <a:extLst>
              <a:ext uri="{FF2B5EF4-FFF2-40B4-BE49-F238E27FC236}">
                <a16:creationId xmlns:a16="http://schemas.microsoft.com/office/drawing/2014/main" id="{38784774-489A-D745-A5ED-4C13FE0F78F3}"/>
              </a:ext>
            </a:extLst>
          </p:cNvPr>
          <p:cNvSpPr>
            <a:spLocks noGrp="1"/>
          </p:cNvSpPr>
          <p:nvPr>
            <p:ph type="ftr" sz="quarter" idx="2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5177F063-D700-0041-8252-2FDEEE7E674E}"/>
              </a:ext>
            </a:extLst>
          </p:cNvPr>
          <p:cNvSpPr>
            <a:spLocks noGrp="1"/>
          </p:cNvSpPr>
          <p:nvPr>
            <p:ph type="sldNum" sz="quarter" idx="2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66B99FAF-B66B-8441-8965-3A97BFF03074}"/>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318016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ALT">
    <p:bg>
      <p:bgPr>
        <a:solidFill>
          <a:schemeClr val="tx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6" name="Title 5">
            <a:extLst>
              <a:ext uri="{FF2B5EF4-FFF2-40B4-BE49-F238E27FC236}">
                <a16:creationId xmlns:a16="http://schemas.microsoft.com/office/drawing/2014/main" id="{55BA96AF-D394-7F43-A793-1B894AF3F4EF}"/>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B7BF53CD-47D1-3C4E-9524-FE098CA1A940}"/>
              </a:ext>
            </a:extLst>
          </p:cNvPr>
          <p:cNvSpPr>
            <a:spLocks noGrp="1"/>
          </p:cNvSpPr>
          <p:nvPr>
            <p:ph type="dt" sz="half" idx="15"/>
          </p:nvPr>
        </p:nvSpPr>
        <p:spPr/>
        <p:txBody>
          <a:bodyPr/>
          <a:lstStyle/>
          <a:p>
            <a:fld id="{DC65C37E-58F4-7541-9725-1C83FFB88F7E}" type="datetime7">
              <a:rPr lang="en-US" smtClean="0"/>
              <a:t>Nov-22</a:t>
            </a:fld>
            <a:r>
              <a:rPr lang="en-US"/>
              <a:t>  |</a:t>
            </a:r>
          </a:p>
        </p:txBody>
      </p:sp>
      <p:sp>
        <p:nvSpPr>
          <p:cNvPr id="7" name="Footer Placeholder 6">
            <a:extLst>
              <a:ext uri="{FF2B5EF4-FFF2-40B4-BE49-F238E27FC236}">
                <a16:creationId xmlns:a16="http://schemas.microsoft.com/office/drawing/2014/main" id="{61BE7B91-78DE-3C48-98A8-19287931E40C}"/>
              </a:ext>
            </a:extLst>
          </p:cNvPr>
          <p:cNvSpPr>
            <a:spLocks noGrp="1"/>
          </p:cNvSpPr>
          <p:nvPr>
            <p:ph type="ftr" sz="quarter" idx="16"/>
          </p:nvPr>
        </p:nvSpPr>
        <p:spPr/>
        <p:txBody>
          <a:bodyPr/>
          <a:lstStyle/>
          <a:p>
            <a:pPr algn="l"/>
            <a:r>
              <a:rPr lang="en-US"/>
              <a:t>© 2020 AmeriCorps.</a:t>
            </a:r>
          </a:p>
        </p:txBody>
      </p:sp>
      <p:sp>
        <p:nvSpPr>
          <p:cNvPr id="9" name="Slide Number Placeholder 8">
            <a:extLst>
              <a:ext uri="{FF2B5EF4-FFF2-40B4-BE49-F238E27FC236}">
                <a16:creationId xmlns:a16="http://schemas.microsoft.com/office/drawing/2014/main" id="{850E16CF-41C8-0247-9527-08CF4428E396}"/>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46256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 Interior slide 1">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D6A22B8B-CD5D-AF46-81BA-1B3E70DBD917}"/>
              </a:ext>
            </a:extLst>
          </p:cNvPr>
          <p:cNvSpPr>
            <a:spLocks noGrp="1"/>
          </p:cNvSpPr>
          <p:nvPr>
            <p:ph type="body" sz="quarter" idx="18" hasCustomPrompt="1"/>
          </p:nvPr>
        </p:nvSpPr>
        <p:spPr>
          <a:xfrm>
            <a:off x="1258824" y="2546604"/>
            <a:ext cx="9674352" cy="32004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endParaRPr lang="en-US">
              <a:solidFill>
                <a:srgbClr val="092141"/>
              </a:solidFill>
              <a:effectLst/>
              <a:latin typeface="Century Gothic" panose="020B0502020202020204" pitchFamily="34" charset="0"/>
            </a:endParaRPr>
          </a:p>
        </p:txBody>
      </p:sp>
      <p:sp>
        <p:nvSpPr>
          <p:cNvPr id="10" name="Title 1">
            <a:extLst>
              <a:ext uri="{FF2B5EF4-FFF2-40B4-BE49-F238E27FC236}">
                <a16:creationId xmlns:a16="http://schemas.microsoft.com/office/drawing/2014/main" id="{FCA79B21-8295-FA42-A4B4-C57FC659ACA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2" name="Text Placeholder 6">
            <a:extLst>
              <a:ext uri="{FF2B5EF4-FFF2-40B4-BE49-F238E27FC236}">
                <a16:creationId xmlns:a16="http://schemas.microsoft.com/office/drawing/2014/main" id="{DA8175A1-D07E-D240-AB85-0D2302A46E8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3E4ED258-E14F-BF47-9F28-5BB39895ACC4}"/>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3" name="Footer Placeholder 2">
            <a:extLst>
              <a:ext uri="{FF2B5EF4-FFF2-40B4-BE49-F238E27FC236}">
                <a16:creationId xmlns:a16="http://schemas.microsoft.com/office/drawing/2014/main" id="{3CCEC545-693B-B043-A55B-429CB0F7AB83}"/>
              </a:ext>
            </a:extLst>
          </p:cNvPr>
          <p:cNvSpPr>
            <a:spLocks noGrp="1"/>
          </p:cNvSpPr>
          <p:nvPr>
            <p:ph type="ftr" sz="quarter" idx="20"/>
          </p:nvPr>
        </p:nvSpPr>
        <p:spPr/>
        <p:txBody>
          <a:bodyPr/>
          <a:lstStyle>
            <a:lvl1pPr>
              <a:defRPr>
                <a:solidFill>
                  <a:schemeClr val="bg1">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836D88C1-0C98-C843-A554-CFCC6D3A801E}"/>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182E3ACC-3EED-594E-A230-D358DA4FC482}"/>
              </a:ext>
            </a:extLst>
          </p:cNvPr>
          <p:cNvPicPr>
            <a:picLocks noChangeAspect="1"/>
          </p:cNvPicPr>
          <p:nvPr userDrawn="1"/>
        </p:nvPicPr>
        <p:blipFill>
          <a:blip r:embed="rId2"/>
          <a:stretch>
            <a:fillRect/>
          </a:stretch>
        </p:blipFill>
        <p:spPr>
          <a:xfrm>
            <a:off x="0" y="6210300"/>
            <a:ext cx="12192000" cy="419100"/>
          </a:xfrm>
          <a:prstGeom prst="rect">
            <a:avLst/>
          </a:prstGeom>
        </p:spPr>
      </p:pic>
    </p:spTree>
    <p:extLst>
      <p:ext uri="{BB962C8B-B14F-4D97-AF65-F5344CB8AC3E}">
        <p14:creationId xmlns:p14="http://schemas.microsoft.com/office/powerpoint/2010/main" val="2166572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2">
    <p:bg>
      <p:bgPr>
        <a:solidFill>
          <a:schemeClr val="tx2"/>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1258824" y="2546604"/>
            <a:ext cx="9674352" cy="32004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lang="en-US" sz="1600" b="0" spc="0" smtClean="0">
                <a:solidFill>
                  <a:schemeClr val="bg2"/>
                </a:solidFill>
                <a:effectLst/>
              </a:defRPr>
            </a:lvl1pPr>
          </a:lstStyle>
          <a:p>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a:pPr>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endParaRPr lang="en-US">
              <a:solidFill>
                <a:srgbClr val="091E38"/>
              </a:solidFill>
              <a:effectLst/>
              <a:latin typeface="Century Gothic" panose="020B0502020202020204" pitchFamily="34" charset="0"/>
            </a:endParaRPr>
          </a:p>
          <a:p>
            <a:endParaRPr lang="en-US">
              <a:solidFill>
                <a:srgbClr val="091E38"/>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pic>
        <p:nvPicPr>
          <p:cNvPr id="13" name="Picture 12">
            <a:extLst>
              <a:ext uri="{FF2B5EF4-FFF2-40B4-BE49-F238E27FC236}">
                <a16:creationId xmlns:a16="http://schemas.microsoft.com/office/drawing/2014/main" id="{B1C2CAB1-5354-D643-8A1C-2E66FFFC7925}"/>
              </a:ext>
            </a:extLst>
          </p:cNvPr>
          <p:cNvPicPr>
            <a:picLocks noChangeAspect="1"/>
          </p:cNvPicPr>
          <p:nvPr userDrawn="1"/>
        </p:nvPicPr>
        <p:blipFill>
          <a:blip r:embed="rId2"/>
          <a:stretch>
            <a:fillRect/>
          </a:stretch>
        </p:blipFill>
        <p:spPr>
          <a:xfrm>
            <a:off x="11164824" y="500591"/>
            <a:ext cx="604309" cy="604309"/>
          </a:xfrm>
          <a:prstGeom prst="rect">
            <a:avLst/>
          </a:prstGeom>
        </p:spPr>
      </p:pic>
      <p:sp>
        <p:nvSpPr>
          <p:cNvPr id="11" name="Title 1">
            <a:extLst>
              <a:ext uri="{FF2B5EF4-FFF2-40B4-BE49-F238E27FC236}">
                <a16:creationId xmlns:a16="http://schemas.microsoft.com/office/drawing/2014/main" id="{0E605998-5EE5-B44E-A816-A1524D873CA0}"/>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a:t>Header for slide goes here</a:t>
            </a:r>
          </a:p>
        </p:txBody>
      </p:sp>
      <p:sp>
        <p:nvSpPr>
          <p:cNvPr id="12" name="Text Placeholder 6">
            <a:extLst>
              <a:ext uri="{FF2B5EF4-FFF2-40B4-BE49-F238E27FC236}">
                <a16:creationId xmlns:a16="http://schemas.microsoft.com/office/drawing/2014/main" id="{804D9339-066A-BB48-AD30-08A73AC66B5C}"/>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a:t>Sub-header goes in here (optional) </a:t>
            </a:r>
          </a:p>
        </p:txBody>
      </p:sp>
      <p:sp>
        <p:nvSpPr>
          <p:cNvPr id="2" name="Date Placeholder 1">
            <a:extLst>
              <a:ext uri="{FF2B5EF4-FFF2-40B4-BE49-F238E27FC236}">
                <a16:creationId xmlns:a16="http://schemas.microsoft.com/office/drawing/2014/main" id="{E47930BE-E799-4B43-A52E-C908BA5C5B5D}"/>
              </a:ext>
            </a:extLst>
          </p:cNvPr>
          <p:cNvSpPr>
            <a:spLocks noGrp="1"/>
          </p:cNvSpPr>
          <p:nvPr>
            <p:ph type="dt" sz="half" idx="15"/>
          </p:nvPr>
        </p:nvSpPr>
        <p:spPr/>
        <p:txBody>
          <a:bodyPr/>
          <a:lstStyle>
            <a:lvl1pPr>
              <a:defRPr>
                <a:solidFill>
                  <a:schemeClr val="bg2">
                    <a:alpha val="50000"/>
                  </a:schemeClr>
                </a:solidFill>
              </a:defRPr>
            </a:lvl1pPr>
          </a:lstStyle>
          <a:p>
            <a:fld id="{AC30439D-71C4-BA4D-96A8-5CC35AC14C60}" type="datetime7">
              <a:rPr lang="en-US" smtClean="0"/>
              <a:pPr/>
              <a:t>Nov-22</a:t>
            </a:fld>
            <a:r>
              <a:rPr lang="en-US"/>
              <a:t>  |</a:t>
            </a:r>
          </a:p>
        </p:txBody>
      </p:sp>
      <p:sp>
        <p:nvSpPr>
          <p:cNvPr id="3" name="Footer Placeholder 2">
            <a:extLst>
              <a:ext uri="{FF2B5EF4-FFF2-40B4-BE49-F238E27FC236}">
                <a16:creationId xmlns:a16="http://schemas.microsoft.com/office/drawing/2014/main" id="{3B289AD8-E678-F043-8D4F-9F3F82AF192A}"/>
              </a:ext>
            </a:extLst>
          </p:cNvPr>
          <p:cNvSpPr>
            <a:spLocks noGrp="1"/>
          </p:cNvSpPr>
          <p:nvPr>
            <p:ph type="ftr" sz="quarter" idx="1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37A68F63-D74B-5F4D-BF83-8A81EC6FABB6}"/>
              </a:ext>
            </a:extLst>
          </p:cNvPr>
          <p:cNvSpPr>
            <a:spLocks noGrp="1"/>
          </p:cNvSpPr>
          <p:nvPr>
            <p:ph type="sldNum" sz="quarter" idx="1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5" name="Picture 14">
            <a:extLst>
              <a:ext uri="{FF2B5EF4-FFF2-40B4-BE49-F238E27FC236}">
                <a16:creationId xmlns:a16="http://schemas.microsoft.com/office/drawing/2014/main" id="{4D2332D9-8D6A-E840-BE0A-2E4005ACFA65}"/>
              </a:ext>
            </a:extLst>
          </p:cNvPr>
          <p:cNvPicPr>
            <a:picLocks noChangeAspect="1"/>
          </p:cNvPicPr>
          <p:nvPr userDrawn="1"/>
        </p:nvPicPr>
        <p:blipFill>
          <a:blip r:embed="rId3"/>
          <a:stretch>
            <a:fillRect/>
          </a:stretch>
        </p:blipFill>
        <p:spPr>
          <a:xfrm>
            <a:off x="0" y="6196333"/>
            <a:ext cx="12192000" cy="419100"/>
          </a:xfrm>
          <a:prstGeom prst="rect">
            <a:avLst/>
          </a:prstGeom>
        </p:spPr>
      </p:pic>
    </p:spTree>
    <p:extLst>
      <p:ext uri="{BB962C8B-B14F-4D97-AF65-F5344CB8AC3E}">
        <p14:creationId xmlns:p14="http://schemas.microsoft.com/office/powerpoint/2010/main" val="4070411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 Interior slide 5">
    <p:bg>
      <p:bgPr>
        <a:solidFill>
          <a:schemeClr val="bg2"/>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562B73F-AB69-4846-89E9-33635EBE9B42}"/>
              </a:ext>
            </a:extLst>
          </p:cNvPr>
          <p:cNvSpPr>
            <a:spLocks noGrp="1"/>
          </p:cNvSpPr>
          <p:nvPr>
            <p:ph type="body" sz="quarter" idx="18" hasCustomPrompt="1"/>
          </p:nvPr>
        </p:nvSpPr>
        <p:spPr>
          <a:xfrm>
            <a:off x="1258635" y="2548003"/>
            <a:ext cx="9674731" cy="3200400"/>
          </a:xfrm>
          <a:prstGeom prst="rect">
            <a:avLst/>
          </a:prstGeo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2141"/>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2141"/>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2141"/>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endParaRPr lang="en-US">
              <a:solidFill>
                <a:srgbClr val="091D36"/>
              </a:solidFill>
              <a:effectLst/>
              <a:latin typeface="Century Gothic" panose="020B0502020202020204" pitchFamily="34" charset="0"/>
            </a:endParaRPr>
          </a:p>
        </p:txBody>
      </p:sp>
      <p:pic>
        <p:nvPicPr>
          <p:cNvPr id="16" name="Picture 15" descr="A close up of a sign&#10;&#10;Description automatically generated">
            <a:extLst>
              <a:ext uri="{FF2B5EF4-FFF2-40B4-BE49-F238E27FC236}">
                <a16:creationId xmlns:a16="http://schemas.microsoft.com/office/drawing/2014/main" id="{F3467418-9BBB-F245-B584-6F909FBD31C2}"/>
              </a:ext>
            </a:extLst>
          </p:cNvPr>
          <p:cNvPicPr>
            <a:picLocks noChangeAspect="1"/>
          </p:cNvPicPr>
          <p:nvPr userDrawn="1"/>
        </p:nvPicPr>
        <p:blipFill>
          <a:blip r:embed="rId2"/>
          <a:stretch>
            <a:fillRect/>
          </a:stretch>
        </p:blipFill>
        <p:spPr>
          <a:xfrm>
            <a:off x="11164824" y="501396"/>
            <a:ext cx="602399" cy="603504"/>
          </a:xfrm>
          <a:prstGeom prst="rect">
            <a:avLst/>
          </a:prstGeom>
        </p:spPr>
      </p:pic>
      <p:sp>
        <p:nvSpPr>
          <p:cNvPr id="11" name="Title 1">
            <a:extLst>
              <a:ext uri="{FF2B5EF4-FFF2-40B4-BE49-F238E27FC236}">
                <a16:creationId xmlns:a16="http://schemas.microsoft.com/office/drawing/2014/main" id="{B0859CCC-01DB-7F44-8665-F41DD284B5F5}"/>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2" name="Text Placeholder 6">
            <a:extLst>
              <a:ext uri="{FF2B5EF4-FFF2-40B4-BE49-F238E27FC236}">
                <a16:creationId xmlns:a16="http://schemas.microsoft.com/office/drawing/2014/main" id="{386A6D4C-2498-A445-8C50-704696DA44D4}"/>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E63E4C71-8E6E-0B4C-9ACD-04F57AF52180}"/>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3" name="Footer Placeholder 2">
            <a:extLst>
              <a:ext uri="{FF2B5EF4-FFF2-40B4-BE49-F238E27FC236}">
                <a16:creationId xmlns:a16="http://schemas.microsoft.com/office/drawing/2014/main" id="{25BC7C17-682C-B649-AA43-658125891A3D}"/>
              </a:ext>
            </a:extLst>
          </p:cNvPr>
          <p:cNvSpPr>
            <a:spLocks noGrp="1"/>
          </p:cNvSpPr>
          <p:nvPr>
            <p:ph type="ftr" sz="quarter" idx="20"/>
          </p:nvPr>
        </p:nvSpPr>
        <p:spPr/>
        <p:txBody>
          <a:bodyPr/>
          <a:lstStyle>
            <a:lvl1pPr>
              <a:defRPr>
                <a:solidFill>
                  <a:schemeClr val="tx1">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C8A938A8-A3E2-1E46-BE13-D78ADDC5A81D}"/>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C7F187E9-99E5-754C-85E0-106ABF636F71}"/>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240507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222146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BD89E-B6B1-BA4F-8EB9-29409F40C1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5607E583-D15E-AE41-A37D-9160E104D161}"/>
              </a:ext>
            </a:extLst>
          </p:cNvPr>
          <p:cNvSpPr>
            <a:spLocks noGrp="1"/>
          </p:cNvSpPr>
          <p:nvPr>
            <p:ph type="body" sz="quarter" idx="10"/>
          </p:nvPr>
        </p:nvSpPr>
        <p:spPr>
          <a:xfrm>
            <a:off x="577849" y="1383324"/>
            <a:ext cx="11332308" cy="4021014"/>
          </a:xfrm>
        </p:spPr>
        <p:txBody>
          <a:bodyPr/>
          <a:lstStyle>
            <a:lvl1pPr>
              <a:defRPr sz="2400">
                <a:solidFill>
                  <a:srgbClr val="09446A"/>
                </a:solidFill>
                <a:latin typeface="Arial" panose="020B0604020202020204" pitchFamily="34" charset="0"/>
                <a:cs typeface="Arial" panose="020B0604020202020204" pitchFamily="34" charset="0"/>
              </a:defRPr>
            </a:lvl1pPr>
            <a:lvl2pPr marL="523875" indent="-174625">
              <a:buFont typeface="Courier New" panose="02070309020205020404" pitchFamily="49" charset="0"/>
              <a:buChar char="o"/>
              <a:tabLst/>
              <a:defRPr sz="1800">
                <a:solidFill>
                  <a:srgbClr val="09446A"/>
                </a:solidFill>
                <a:latin typeface="Arial" panose="020B0604020202020204" pitchFamily="34" charset="0"/>
                <a:cs typeface="Arial" panose="020B0604020202020204" pitchFamily="34" charset="0"/>
              </a:defRPr>
            </a:lvl2pPr>
            <a:lvl3pPr>
              <a:defRPr sz="1400">
                <a:solidFill>
                  <a:srgbClr val="09446A"/>
                </a:solidFill>
                <a:latin typeface="Arial" panose="020B0604020202020204" pitchFamily="34" charset="0"/>
                <a:cs typeface="Arial" panose="020B0604020202020204" pitchFamily="34" charset="0"/>
              </a:defRPr>
            </a:lvl3pPr>
            <a:lvl4pPr>
              <a:defRPr sz="1400">
                <a:solidFill>
                  <a:srgbClr val="09446A"/>
                </a:solidFill>
                <a:latin typeface="Arial" panose="020B0604020202020204" pitchFamily="34" charset="0"/>
                <a:cs typeface="Arial" panose="020B0604020202020204" pitchFamily="34" charset="0"/>
              </a:defRPr>
            </a:lvl4pPr>
            <a:lvl5pPr>
              <a:defRPr sz="1400">
                <a:solidFill>
                  <a:srgbClr val="09446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9163464A-FF96-114D-A8AC-D8AD3FB250C9}"/>
              </a:ext>
            </a:extLst>
          </p:cNvPr>
          <p:cNvSpPr>
            <a:spLocks noGrp="1"/>
          </p:cNvSpPr>
          <p:nvPr>
            <p:ph type="body" sz="quarter" idx="11" hasCustomPrompt="1"/>
          </p:nvPr>
        </p:nvSpPr>
        <p:spPr>
          <a:xfrm>
            <a:off x="577850" y="492126"/>
            <a:ext cx="11332308" cy="703629"/>
          </a:xfrm>
        </p:spPr>
        <p:txBody>
          <a:bodyPr>
            <a:normAutofit/>
          </a:bodyPr>
          <a:lstStyle>
            <a:lvl1pPr marL="0" indent="0">
              <a:buNone/>
              <a:defRPr sz="3600" b="1">
                <a:solidFill>
                  <a:srgbClr val="09446A"/>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615771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i="0" spc="0">
                <a:solidFill>
                  <a:schemeClr val="bg2"/>
                </a:solidFill>
              </a:defRPr>
            </a:lvl1pPr>
          </a:lstStyle>
          <a:p>
            <a:r>
              <a:rPr lang="en-US" b="1" i="0">
                <a:solidFill>
                  <a:schemeClr val="bg2"/>
                </a:solidFill>
              </a:rPr>
              <a:t>Title goes in here</a:t>
            </a:r>
            <a:endParaRPr lang="en-US">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a:solidFill>
                  <a:schemeClr val="bg2"/>
                </a:solidFill>
              </a:rPr>
              <a:t>Title goes in here</a:t>
            </a: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pic>
        <p:nvPicPr>
          <p:cNvPr id="17" name="Picture 16">
            <a:extLst>
              <a:ext uri="{FF2B5EF4-FFF2-40B4-BE49-F238E27FC236}">
                <a16:creationId xmlns:a16="http://schemas.microsoft.com/office/drawing/2014/main" id="{76EC476E-F878-A043-B652-50B2C604484A}"/>
              </a:ext>
            </a:extLst>
          </p:cNvPr>
          <p:cNvPicPr>
            <a:picLocks noChangeAspect="1"/>
          </p:cNvPicPr>
          <p:nvPr userDrawn="1"/>
        </p:nvPicPr>
        <p:blipFill>
          <a:blip r:embed="rId2"/>
          <a:stretch>
            <a:fillRect/>
          </a:stretch>
        </p:blipFill>
        <p:spPr>
          <a:xfrm>
            <a:off x="0" y="6204825"/>
            <a:ext cx="12192000" cy="419100"/>
          </a:xfrm>
          <a:prstGeom prst="rect">
            <a:avLst/>
          </a:prstGeom>
        </p:spPr>
      </p:pic>
      <p:sp>
        <p:nvSpPr>
          <p:cNvPr id="18" name="Title 1">
            <a:extLst>
              <a:ext uri="{FF2B5EF4-FFF2-40B4-BE49-F238E27FC236}">
                <a16:creationId xmlns:a16="http://schemas.microsoft.com/office/drawing/2014/main" id="{9A06B0E5-053A-CD42-B3DE-30BF7F036F6E}"/>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9" name="Text Placeholder 6">
            <a:extLst>
              <a:ext uri="{FF2B5EF4-FFF2-40B4-BE49-F238E27FC236}">
                <a16:creationId xmlns:a16="http://schemas.microsoft.com/office/drawing/2014/main" id="{E2583194-E1DE-7846-B12C-88A4C6CC3BF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3158BA17-D0F8-2147-BC48-0A2D097E75B2}"/>
              </a:ext>
            </a:extLst>
          </p:cNvPr>
          <p:cNvSpPr>
            <a:spLocks noGrp="1"/>
          </p:cNvSpPr>
          <p:nvPr>
            <p:ph type="dt" sz="half" idx="25"/>
          </p:nvPr>
        </p:nvSpPr>
        <p:spPr/>
        <p:txBody>
          <a:bodyPr/>
          <a:lstStyle/>
          <a:p>
            <a:fld id="{F47627F4-214B-454C-9205-24A7FCD1FB29}" type="datetime7">
              <a:rPr lang="en-US" smtClean="0"/>
              <a:t>Nov-22</a:t>
            </a:fld>
            <a:r>
              <a:rPr lang="en-US"/>
              <a:t>  |</a:t>
            </a:r>
          </a:p>
        </p:txBody>
      </p:sp>
      <p:sp>
        <p:nvSpPr>
          <p:cNvPr id="4" name="Footer Placeholder 3">
            <a:extLst>
              <a:ext uri="{FF2B5EF4-FFF2-40B4-BE49-F238E27FC236}">
                <a16:creationId xmlns:a16="http://schemas.microsoft.com/office/drawing/2014/main" id="{94AC2384-3361-6D40-BF9C-2C1C2F662C47}"/>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1FC712EA-B5C5-0043-B01E-F08BA88F2C0B}"/>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938385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3F723B-9D4F-314A-A525-34340B7751C9}"/>
              </a:ext>
            </a:extLst>
          </p:cNvPr>
          <p:cNvPicPr>
            <a:picLocks noChangeAspect="1"/>
          </p:cNvPicPr>
          <p:nvPr userDrawn="1"/>
        </p:nvPicPr>
        <p:blipFill>
          <a:blip r:embed="rId2"/>
          <a:stretch>
            <a:fillRect/>
          </a:stretch>
        </p:blipFill>
        <p:spPr>
          <a:xfrm>
            <a:off x="0" y="6205899"/>
            <a:ext cx="12192000" cy="419100"/>
          </a:xfrm>
          <a:prstGeom prst="rect">
            <a:avLst/>
          </a:prstGeom>
        </p:spPr>
      </p:pic>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17" name="Title 1">
            <a:extLst>
              <a:ext uri="{FF2B5EF4-FFF2-40B4-BE49-F238E27FC236}">
                <a16:creationId xmlns:a16="http://schemas.microsoft.com/office/drawing/2014/main" id="{9E43A8E1-75E8-5048-A111-1E0EEB4B137A}"/>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8" name="Text Placeholder 6">
            <a:extLst>
              <a:ext uri="{FF2B5EF4-FFF2-40B4-BE49-F238E27FC236}">
                <a16:creationId xmlns:a16="http://schemas.microsoft.com/office/drawing/2014/main" id="{9DE98943-52FB-D042-8FA2-8D67C93A6163}"/>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2B50A81B-C7FA-9449-8B14-C677A1746C3E}"/>
              </a:ext>
            </a:extLst>
          </p:cNvPr>
          <p:cNvSpPr>
            <a:spLocks noGrp="1"/>
          </p:cNvSpPr>
          <p:nvPr>
            <p:ph type="dt" sz="half" idx="25"/>
          </p:nvPr>
        </p:nvSpPr>
        <p:spPr/>
        <p:txBody>
          <a:bodyPr/>
          <a:lstStyle/>
          <a:p>
            <a:fld id="{F47627F4-214B-454C-9205-24A7FCD1FB29}" type="datetime7">
              <a:rPr lang="en-US" smtClean="0"/>
              <a:t>Nov-22</a:t>
            </a:fld>
            <a:r>
              <a:rPr lang="en-US"/>
              <a:t>  |</a:t>
            </a:r>
          </a:p>
        </p:txBody>
      </p:sp>
      <p:sp>
        <p:nvSpPr>
          <p:cNvPr id="4" name="Footer Placeholder 3">
            <a:extLst>
              <a:ext uri="{FF2B5EF4-FFF2-40B4-BE49-F238E27FC236}">
                <a16:creationId xmlns:a16="http://schemas.microsoft.com/office/drawing/2014/main" id="{1B2D21C2-A036-0841-9A31-1123A3226BB6}"/>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C8DC2C7B-C5EC-3944-AACD-1B15715E7D54}"/>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248419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incididunt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ut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labore</a:t>
            </a:r>
            <a:r>
              <a:rPr lang="en-US" sz="1600" b="0" i="0">
                <a:solidFill>
                  <a:schemeClr val="bg2"/>
                </a:solidFill>
                <a:latin typeface="Century Gothic" panose="020B0502020202020204" pitchFamily="34" charset="0"/>
              </a:rPr>
              <a:t> et dolore magna </a:t>
            </a:r>
            <a:r>
              <a:rPr lang="en-US" sz="1600" b="0" i="0" err="1">
                <a:solidFill>
                  <a:schemeClr val="bg2"/>
                </a:solidFill>
                <a:latin typeface="Century Gothic" panose="020B0502020202020204" pitchFamily="34" charset="0"/>
              </a:rPr>
              <a:t>aliqua</a:t>
            </a:r>
            <a:r>
              <a:rPr lang="en-US" sz="1600" b="0" i="0">
                <a:solidFill>
                  <a:schemeClr val="bg2"/>
                </a:solidFill>
                <a:latin typeface="Century Gothic" panose="020B0502020202020204" pitchFamily="34" charset="0"/>
              </a:rPr>
              <a:t>. Ut </a:t>
            </a:r>
            <a:r>
              <a:rPr lang="en-US" sz="1600" b="0" i="0" err="1">
                <a:solidFill>
                  <a:schemeClr val="bg2"/>
                </a:solidFill>
                <a:latin typeface="Century Gothic" panose="020B0502020202020204" pitchFamily="34" charset="0"/>
              </a:rPr>
              <a:t>enim</a:t>
            </a:r>
            <a:r>
              <a:rPr lang="en-US" sz="1600" b="0" i="0">
                <a:solidFill>
                  <a:schemeClr val="bg2"/>
                </a:solidFill>
                <a:latin typeface="Century Gothic" panose="020B0502020202020204" pitchFamily="34" charset="0"/>
              </a:rPr>
              <a:t> ad minim </a:t>
            </a:r>
            <a:r>
              <a:rPr lang="en-US" sz="1600" b="0" i="0" err="1">
                <a:solidFill>
                  <a:schemeClr val="bg2"/>
                </a:solidFill>
                <a:latin typeface="Century Gothic" panose="020B0502020202020204" pitchFamily="34" charset="0"/>
              </a:rPr>
              <a:t>veniam</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quis</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nostrud</a:t>
            </a:r>
            <a:r>
              <a:rPr lang="en-US" sz="1600" b="0" i="0">
                <a:solidFill>
                  <a:schemeClr val="bg2"/>
                </a:solidFill>
                <a:latin typeface="Century Gothic" panose="020B0502020202020204" pitchFamily="34" charset="0"/>
              </a:rPr>
              <a:t> exercitation </a:t>
            </a:r>
            <a:r>
              <a:rPr lang="en-US" sz="1600" b="0" i="0" err="1">
                <a:solidFill>
                  <a:schemeClr val="bg2"/>
                </a:solidFill>
                <a:latin typeface="Century Gothic" panose="020B0502020202020204" pitchFamily="34" charset="0"/>
              </a:rPr>
              <a:t>ullamco</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laboris</a:t>
            </a:r>
            <a:r>
              <a:rPr lang="en-US" sz="1600" b="0" i="0">
                <a:solidFill>
                  <a:schemeClr val="bg2"/>
                </a:solidFill>
                <a:latin typeface="Century Gothic" panose="020B0502020202020204" pitchFamily="34" charset="0"/>
              </a:rPr>
              <a:t> nisi </a:t>
            </a:r>
            <a:r>
              <a:rPr lang="en-US" sz="1600" b="0" i="0" err="1">
                <a:solidFill>
                  <a:schemeClr val="bg2"/>
                </a:solidFill>
                <a:latin typeface="Century Gothic" panose="020B0502020202020204" pitchFamily="34" charset="0"/>
              </a:rPr>
              <a:t>ut</a:t>
            </a:r>
            <a:endParaRPr lang="en-US" sz="1600" b="0" i="0">
              <a:solidFill>
                <a:schemeClr val="bg2"/>
              </a:solidFill>
              <a:latin typeface="Century Gothic" panose="020B0502020202020204" pitchFamily="34" charset="0"/>
            </a:endParaRPr>
          </a:p>
        </p:txBody>
      </p:sp>
      <p:pic>
        <p:nvPicPr>
          <p:cNvPr id="17" name="Picture 16">
            <a:extLst>
              <a:ext uri="{FF2B5EF4-FFF2-40B4-BE49-F238E27FC236}">
                <a16:creationId xmlns:a16="http://schemas.microsoft.com/office/drawing/2014/main" id="{173F3DB4-D78B-3D4F-A2CA-DF78042FCCE5}"/>
              </a:ext>
            </a:extLst>
          </p:cNvPr>
          <p:cNvPicPr>
            <a:picLocks noChangeAspect="1"/>
          </p:cNvPicPr>
          <p:nvPr userDrawn="1"/>
        </p:nvPicPr>
        <p:blipFill>
          <a:blip r:embed="rId2"/>
          <a:stretch>
            <a:fillRect/>
          </a:stretch>
        </p:blipFill>
        <p:spPr>
          <a:xfrm>
            <a:off x="0" y="6205899"/>
            <a:ext cx="12192000" cy="419100"/>
          </a:xfrm>
          <a:prstGeom prst="rect">
            <a:avLst/>
          </a:prstGeom>
        </p:spPr>
      </p:pic>
      <p:sp>
        <p:nvSpPr>
          <p:cNvPr id="18" name="Title 1">
            <a:extLst>
              <a:ext uri="{FF2B5EF4-FFF2-40B4-BE49-F238E27FC236}">
                <a16:creationId xmlns:a16="http://schemas.microsoft.com/office/drawing/2014/main" id="{F5398FFF-818C-6B46-AC19-9D421BD4ADD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9" name="Text Placeholder 6">
            <a:extLst>
              <a:ext uri="{FF2B5EF4-FFF2-40B4-BE49-F238E27FC236}">
                <a16:creationId xmlns:a16="http://schemas.microsoft.com/office/drawing/2014/main" id="{1F15F5A1-2680-EA4A-AB2B-522B24430553}"/>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43162155-44E3-C44D-B2EA-47C03EE98BE7}"/>
              </a:ext>
            </a:extLst>
          </p:cNvPr>
          <p:cNvSpPr>
            <a:spLocks noGrp="1"/>
          </p:cNvSpPr>
          <p:nvPr>
            <p:ph type="dt" sz="half" idx="25"/>
          </p:nvPr>
        </p:nvSpPr>
        <p:spPr/>
        <p:txBody>
          <a:bodyPr/>
          <a:lstStyle/>
          <a:p>
            <a:fld id="{F47627F4-214B-454C-9205-24A7FCD1FB29}" type="datetime7">
              <a:rPr lang="en-US" smtClean="0"/>
              <a:t>Nov-22</a:t>
            </a:fld>
            <a:r>
              <a:rPr lang="en-US"/>
              <a:t>  |</a:t>
            </a:r>
          </a:p>
        </p:txBody>
      </p:sp>
      <p:sp>
        <p:nvSpPr>
          <p:cNvPr id="4" name="Footer Placeholder 3">
            <a:extLst>
              <a:ext uri="{FF2B5EF4-FFF2-40B4-BE49-F238E27FC236}">
                <a16:creationId xmlns:a16="http://schemas.microsoft.com/office/drawing/2014/main" id="{78C9B04C-C883-0347-82AA-DE6314CA9319}"/>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D7400204-E61F-2747-AB71-FCFFF9579A06}"/>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213558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A717DE1-420A-BA48-A8CF-63D843A08B6C}"/>
              </a:ext>
            </a:extLst>
          </p:cNvPr>
          <p:cNvSpPr/>
          <p:nvPr userDrawn="1"/>
        </p:nvSpPr>
        <p:spPr>
          <a:xfrm>
            <a:off x="1500315"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174E1615-5DBF-AD46-9C0A-BD655B685DC4}"/>
              </a:ext>
            </a:extLst>
          </p:cNvPr>
          <p:cNvPicPr>
            <a:picLocks noChangeAspect="1"/>
          </p:cNvPicPr>
          <p:nvPr userDrawn="1"/>
        </p:nvPicPr>
        <p:blipFill>
          <a:blip r:embed="rId2"/>
          <a:stretch>
            <a:fillRect/>
          </a:stretch>
        </p:blipFill>
        <p:spPr>
          <a:xfrm>
            <a:off x="0" y="6207760"/>
            <a:ext cx="12192000" cy="419100"/>
          </a:xfrm>
          <a:prstGeom prst="rect">
            <a:avLst/>
          </a:prstGeom>
        </p:spPr>
      </p:pic>
      <p:sp>
        <p:nvSpPr>
          <p:cNvPr id="26" name="Text Placeholder 7">
            <a:extLst>
              <a:ext uri="{FF2B5EF4-FFF2-40B4-BE49-F238E27FC236}">
                <a16:creationId xmlns:a16="http://schemas.microsoft.com/office/drawing/2014/main" id="{319D69EF-2FEE-014A-ABAF-9FCFBAD9564B}"/>
              </a:ext>
            </a:extLst>
          </p:cNvPr>
          <p:cNvSpPr>
            <a:spLocks noGrp="1"/>
          </p:cNvSpPr>
          <p:nvPr>
            <p:ph type="body" sz="quarter" idx="21" hasCustomPrompt="1"/>
          </p:nvPr>
        </p:nvSpPr>
        <p:spPr>
          <a:xfrm>
            <a:off x="1828768" y="1879453"/>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30" name="Text Placeholder 10">
            <a:extLst>
              <a:ext uri="{FF2B5EF4-FFF2-40B4-BE49-F238E27FC236}">
                <a16:creationId xmlns:a16="http://schemas.microsoft.com/office/drawing/2014/main" id="{53F9A88D-E794-EB42-BCC7-51BC438ED42F}"/>
              </a:ext>
            </a:extLst>
          </p:cNvPr>
          <p:cNvSpPr>
            <a:spLocks noGrp="1"/>
          </p:cNvSpPr>
          <p:nvPr>
            <p:ph type="body" sz="quarter" idx="22" hasCustomPrompt="1"/>
          </p:nvPr>
        </p:nvSpPr>
        <p:spPr>
          <a:xfrm>
            <a:off x="1828694"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0" name="Rounded Rectangle 6">
            <a:extLst>
              <a:ext uri="{FF2B5EF4-FFF2-40B4-BE49-F238E27FC236}">
                <a16:creationId xmlns:a16="http://schemas.microsoft.com/office/drawing/2014/main" id="{F47343E5-6F5F-5648-8DD9-7EDE367B05FF}"/>
              </a:ext>
            </a:extLst>
          </p:cNvPr>
          <p:cNvSpPr/>
          <p:nvPr userDrawn="1"/>
        </p:nvSpPr>
        <p:spPr>
          <a:xfrm>
            <a:off x="4599981"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1" name="Text Placeholder 7">
            <a:extLst>
              <a:ext uri="{FF2B5EF4-FFF2-40B4-BE49-F238E27FC236}">
                <a16:creationId xmlns:a16="http://schemas.microsoft.com/office/drawing/2014/main" id="{C30F0172-CA7D-8546-B809-B5260D9A09B6}"/>
              </a:ext>
            </a:extLst>
          </p:cNvPr>
          <p:cNvSpPr>
            <a:spLocks noGrp="1"/>
          </p:cNvSpPr>
          <p:nvPr>
            <p:ph type="body" sz="quarter" idx="23" hasCustomPrompt="1"/>
          </p:nvPr>
        </p:nvSpPr>
        <p:spPr>
          <a:xfrm>
            <a:off x="4928434" y="1879453"/>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72" name="Text Placeholder 10">
            <a:extLst>
              <a:ext uri="{FF2B5EF4-FFF2-40B4-BE49-F238E27FC236}">
                <a16:creationId xmlns:a16="http://schemas.microsoft.com/office/drawing/2014/main" id="{C78B0727-F5BA-F840-B884-3F352CA41E62}"/>
              </a:ext>
            </a:extLst>
          </p:cNvPr>
          <p:cNvSpPr>
            <a:spLocks noGrp="1"/>
          </p:cNvSpPr>
          <p:nvPr>
            <p:ph type="body" sz="quarter" idx="24" hasCustomPrompt="1"/>
          </p:nvPr>
        </p:nvSpPr>
        <p:spPr>
          <a:xfrm>
            <a:off x="4928360"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3" name="Rounded Rectangle 6">
            <a:extLst>
              <a:ext uri="{FF2B5EF4-FFF2-40B4-BE49-F238E27FC236}">
                <a16:creationId xmlns:a16="http://schemas.microsoft.com/office/drawing/2014/main" id="{481F937C-A29C-EA46-A725-E4C57C9312B5}"/>
              </a:ext>
            </a:extLst>
          </p:cNvPr>
          <p:cNvSpPr/>
          <p:nvPr userDrawn="1"/>
        </p:nvSpPr>
        <p:spPr>
          <a:xfrm>
            <a:off x="7722225" y="1818489"/>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4" name="Text Placeholder 7">
            <a:extLst>
              <a:ext uri="{FF2B5EF4-FFF2-40B4-BE49-F238E27FC236}">
                <a16:creationId xmlns:a16="http://schemas.microsoft.com/office/drawing/2014/main" id="{E5B0E9DF-6781-2948-A51F-4C3FB3CFBCD8}"/>
              </a:ext>
            </a:extLst>
          </p:cNvPr>
          <p:cNvSpPr>
            <a:spLocks noGrp="1"/>
          </p:cNvSpPr>
          <p:nvPr>
            <p:ph type="body" sz="quarter" idx="25" hasCustomPrompt="1"/>
          </p:nvPr>
        </p:nvSpPr>
        <p:spPr>
          <a:xfrm>
            <a:off x="8050678" y="1879453"/>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75" name="Text Placeholder 10">
            <a:extLst>
              <a:ext uri="{FF2B5EF4-FFF2-40B4-BE49-F238E27FC236}">
                <a16:creationId xmlns:a16="http://schemas.microsoft.com/office/drawing/2014/main" id="{BC194B69-C9B0-A24A-84FC-2988CB779912}"/>
              </a:ext>
            </a:extLst>
          </p:cNvPr>
          <p:cNvSpPr>
            <a:spLocks noGrp="1"/>
          </p:cNvSpPr>
          <p:nvPr>
            <p:ph type="body" sz="quarter" idx="26" hasCustomPrompt="1"/>
          </p:nvPr>
        </p:nvSpPr>
        <p:spPr>
          <a:xfrm>
            <a:off x="8050604" y="2568324"/>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6" name="Rounded Rectangle 6">
            <a:extLst>
              <a:ext uri="{FF2B5EF4-FFF2-40B4-BE49-F238E27FC236}">
                <a16:creationId xmlns:a16="http://schemas.microsoft.com/office/drawing/2014/main" id="{C69D14F1-616E-364D-B5E4-10B8F4CA39C5}"/>
              </a:ext>
            </a:extLst>
          </p:cNvPr>
          <p:cNvSpPr/>
          <p:nvPr userDrawn="1"/>
        </p:nvSpPr>
        <p:spPr>
          <a:xfrm>
            <a:off x="1500315"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7" name="Text Placeholder 7">
            <a:extLst>
              <a:ext uri="{FF2B5EF4-FFF2-40B4-BE49-F238E27FC236}">
                <a16:creationId xmlns:a16="http://schemas.microsoft.com/office/drawing/2014/main" id="{635CF377-6050-314E-A74F-CBF23804629F}"/>
              </a:ext>
            </a:extLst>
          </p:cNvPr>
          <p:cNvSpPr>
            <a:spLocks noGrp="1"/>
          </p:cNvSpPr>
          <p:nvPr>
            <p:ph type="body" sz="quarter" idx="27" hasCustomPrompt="1"/>
          </p:nvPr>
        </p:nvSpPr>
        <p:spPr>
          <a:xfrm>
            <a:off x="1828768" y="3900954"/>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78" name="Text Placeholder 10">
            <a:extLst>
              <a:ext uri="{FF2B5EF4-FFF2-40B4-BE49-F238E27FC236}">
                <a16:creationId xmlns:a16="http://schemas.microsoft.com/office/drawing/2014/main" id="{FEDDD435-817A-BB47-ADEB-2969AFFC7BAF}"/>
              </a:ext>
            </a:extLst>
          </p:cNvPr>
          <p:cNvSpPr>
            <a:spLocks noGrp="1"/>
          </p:cNvSpPr>
          <p:nvPr>
            <p:ph type="body" sz="quarter" idx="28" hasCustomPrompt="1"/>
          </p:nvPr>
        </p:nvSpPr>
        <p:spPr>
          <a:xfrm>
            <a:off x="1828694"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79" name="Rounded Rectangle 6">
            <a:extLst>
              <a:ext uri="{FF2B5EF4-FFF2-40B4-BE49-F238E27FC236}">
                <a16:creationId xmlns:a16="http://schemas.microsoft.com/office/drawing/2014/main" id="{30C49CCF-8A8F-EA4F-9DB0-E143AB901D71}"/>
              </a:ext>
            </a:extLst>
          </p:cNvPr>
          <p:cNvSpPr/>
          <p:nvPr userDrawn="1"/>
        </p:nvSpPr>
        <p:spPr>
          <a:xfrm>
            <a:off x="4604882"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Text Placeholder 7">
            <a:extLst>
              <a:ext uri="{FF2B5EF4-FFF2-40B4-BE49-F238E27FC236}">
                <a16:creationId xmlns:a16="http://schemas.microsoft.com/office/drawing/2014/main" id="{80A5CA8F-BB13-464D-91AE-472CE8BD92FE}"/>
              </a:ext>
            </a:extLst>
          </p:cNvPr>
          <p:cNvSpPr>
            <a:spLocks noGrp="1"/>
          </p:cNvSpPr>
          <p:nvPr>
            <p:ph type="body" sz="quarter" idx="29" hasCustomPrompt="1"/>
          </p:nvPr>
        </p:nvSpPr>
        <p:spPr>
          <a:xfrm>
            <a:off x="4933335" y="3900954"/>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81" name="Text Placeholder 10">
            <a:extLst>
              <a:ext uri="{FF2B5EF4-FFF2-40B4-BE49-F238E27FC236}">
                <a16:creationId xmlns:a16="http://schemas.microsoft.com/office/drawing/2014/main" id="{9142EF0C-2DD5-6C4D-97CC-7F5D25CCCCA8}"/>
              </a:ext>
            </a:extLst>
          </p:cNvPr>
          <p:cNvSpPr>
            <a:spLocks noGrp="1"/>
          </p:cNvSpPr>
          <p:nvPr>
            <p:ph type="body" sz="quarter" idx="30" hasCustomPrompt="1"/>
          </p:nvPr>
        </p:nvSpPr>
        <p:spPr>
          <a:xfrm>
            <a:off x="4933261"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82" name="Rounded Rectangle 6">
            <a:extLst>
              <a:ext uri="{FF2B5EF4-FFF2-40B4-BE49-F238E27FC236}">
                <a16:creationId xmlns:a16="http://schemas.microsoft.com/office/drawing/2014/main" id="{806FF649-1EE0-6140-9A25-7947A7C77DF2}"/>
              </a:ext>
            </a:extLst>
          </p:cNvPr>
          <p:cNvSpPr/>
          <p:nvPr userDrawn="1"/>
        </p:nvSpPr>
        <p:spPr>
          <a:xfrm>
            <a:off x="7727126" y="3839990"/>
            <a:ext cx="2956705" cy="1866977"/>
          </a:xfrm>
          <a:custGeom>
            <a:avLst/>
            <a:gdLst>
              <a:gd name="connsiteX0" fmla="*/ 0 w 2954655"/>
              <a:gd name="connsiteY0" fmla="*/ 308788 h 1852689"/>
              <a:gd name="connsiteX1" fmla="*/ 308788 w 2954655"/>
              <a:gd name="connsiteY1" fmla="*/ 0 h 1852689"/>
              <a:gd name="connsiteX2" fmla="*/ 2645867 w 2954655"/>
              <a:gd name="connsiteY2" fmla="*/ 0 h 1852689"/>
              <a:gd name="connsiteX3" fmla="*/ 2954655 w 2954655"/>
              <a:gd name="connsiteY3" fmla="*/ 308788 h 1852689"/>
              <a:gd name="connsiteX4" fmla="*/ 2954655 w 2954655"/>
              <a:gd name="connsiteY4" fmla="*/ 1543901 h 1852689"/>
              <a:gd name="connsiteX5" fmla="*/ 2645867 w 2954655"/>
              <a:gd name="connsiteY5" fmla="*/ 1852689 h 1852689"/>
              <a:gd name="connsiteX6" fmla="*/ 308788 w 2954655"/>
              <a:gd name="connsiteY6" fmla="*/ 1852689 h 1852689"/>
              <a:gd name="connsiteX7" fmla="*/ 0 w 2954655"/>
              <a:gd name="connsiteY7" fmla="*/ 1543901 h 1852689"/>
              <a:gd name="connsiteX8" fmla="*/ 0 w 2954655"/>
              <a:gd name="connsiteY8" fmla="*/ 308788 h 1852689"/>
              <a:gd name="connsiteX0" fmla="*/ 1427 w 2956082"/>
              <a:gd name="connsiteY0" fmla="*/ 308788 h 1852689"/>
              <a:gd name="connsiteX1" fmla="*/ 145909 w 2956082"/>
              <a:gd name="connsiteY1" fmla="*/ 14288 h 1852689"/>
              <a:gd name="connsiteX2" fmla="*/ 2647294 w 2956082"/>
              <a:gd name="connsiteY2" fmla="*/ 0 h 1852689"/>
              <a:gd name="connsiteX3" fmla="*/ 2956082 w 2956082"/>
              <a:gd name="connsiteY3" fmla="*/ 308788 h 1852689"/>
              <a:gd name="connsiteX4" fmla="*/ 2956082 w 2956082"/>
              <a:gd name="connsiteY4" fmla="*/ 1543901 h 1852689"/>
              <a:gd name="connsiteX5" fmla="*/ 2647294 w 2956082"/>
              <a:gd name="connsiteY5" fmla="*/ 1852689 h 1852689"/>
              <a:gd name="connsiteX6" fmla="*/ 310215 w 2956082"/>
              <a:gd name="connsiteY6" fmla="*/ 1852689 h 1852689"/>
              <a:gd name="connsiteX7" fmla="*/ 1427 w 2956082"/>
              <a:gd name="connsiteY7" fmla="*/ 1543901 h 1852689"/>
              <a:gd name="connsiteX8" fmla="*/ 1427 w 2956082"/>
              <a:gd name="connsiteY8" fmla="*/ 308788 h 1852689"/>
              <a:gd name="connsiteX0" fmla="*/ 623 w 2962421"/>
              <a:gd name="connsiteY0" fmla="*/ 258781 h 1852689"/>
              <a:gd name="connsiteX1" fmla="*/ 152248 w 2962421"/>
              <a:gd name="connsiteY1" fmla="*/ 14288 h 1852689"/>
              <a:gd name="connsiteX2" fmla="*/ 2653633 w 2962421"/>
              <a:gd name="connsiteY2" fmla="*/ 0 h 1852689"/>
              <a:gd name="connsiteX3" fmla="*/ 2962421 w 2962421"/>
              <a:gd name="connsiteY3" fmla="*/ 308788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63044"/>
              <a:gd name="connsiteY0" fmla="*/ 258781 h 1852689"/>
              <a:gd name="connsiteX1" fmla="*/ 152248 w 2963044"/>
              <a:gd name="connsiteY1" fmla="*/ 14288 h 1852689"/>
              <a:gd name="connsiteX2" fmla="*/ 2810796 w 2963044"/>
              <a:gd name="connsiteY2" fmla="*/ 0 h 1852689"/>
              <a:gd name="connsiteX3" fmla="*/ 2962421 w 2963044"/>
              <a:gd name="connsiteY3" fmla="*/ 308788 h 1852689"/>
              <a:gd name="connsiteX4" fmla="*/ 2962421 w 2963044"/>
              <a:gd name="connsiteY4" fmla="*/ 1543901 h 1852689"/>
              <a:gd name="connsiteX5" fmla="*/ 2653633 w 2963044"/>
              <a:gd name="connsiteY5" fmla="*/ 1852689 h 1852689"/>
              <a:gd name="connsiteX6" fmla="*/ 316554 w 2963044"/>
              <a:gd name="connsiteY6" fmla="*/ 1852689 h 1852689"/>
              <a:gd name="connsiteX7" fmla="*/ 7766 w 2963044"/>
              <a:gd name="connsiteY7" fmla="*/ 1543901 h 1852689"/>
              <a:gd name="connsiteX8" fmla="*/ 623 w 2963044"/>
              <a:gd name="connsiteY8" fmla="*/ 258781 h 1852689"/>
              <a:gd name="connsiteX0" fmla="*/ 623 w 2962421"/>
              <a:gd name="connsiteY0" fmla="*/ 258781 h 1852689"/>
              <a:gd name="connsiteX1" fmla="*/ 152248 w 2962421"/>
              <a:gd name="connsiteY1" fmla="*/ 14288 h 1852689"/>
              <a:gd name="connsiteX2" fmla="*/ 2810796 w 2962421"/>
              <a:gd name="connsiteY2" fmla="*/ 0 h 1852689"/>
              <a:gd name="connsiteX3" fmla="*/ 2955278 w 2962421"/>
              <a:gd name="connsiteY3" fmla="*/ 265925 h 1852689"/>
              <a:gd name="connsiteX4" fmla="*/ 2962421 w 2962421"/>
              <a:gd name="connsiteY4" fmla="*/ 1543901 h 1852689"/>
              <a:gd name="connsiteX5" fmla="*/ 2653633 w 2962421"/>
              <a:gd name="connsiteY5" fmla="*/ 1852689 h 1852689"/>
              <a:gd name="connsiteX6" fmla="*/ 316554 w 2962421"/>
              <a:gd name="connsiteY6" fmla="*/ 1852689 h 1852689"/>
              <a:gd name="connsiteX7" fmla="*/ 7766 w 2962421"/>
              <a:gd name="connsiteY7" fmla="*/ 1543901 h 1852689"/>
              <a:gd name="connsiteX8" fmla="*/ 623 w 2962421"/>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653633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543901 h 1852689"/>
              <a:gd name="connsiteX8" fmla="*/ 623 w 2956705"/>
              <a:gd name="connsiteY8" fmla="*/ 258781 h 1852689"/>
              <a:gd name="connsiteX0" fmla="*/ 623 w 2956705"/>
              <a:gd name="connsiteY0" fmla="*/ 258781 h 1852689"/>
              <a:gd name="connsiteX1" fmla="*/ 152248 w 2956705"/>
              <a:gd name="connsiteY1" fmla="*/ 14288 h 1852689"/>
              <a:gd name="connsiteX2" fmla="*/ 2810796 w 2956705"/>
              <a:gd name="connsiteY2" fmla="*/ 0 h 1852689"/>
              <a:gd name="connsiteX3" fmla="*/ 2955278 w 2956705"/>
              <a:gd name="connsiteY3" fmla="*/ 265925 h 1852689"/>
              <a:gd name="connsiteX4" fmla="*/ 2955277 w 2956705"/>
              <a:gd name="connsiteY4" fmla="*/ 1651057 h 1852689"/>
              <a:gd name="connsiteX5" fmla="*/ 2732215 w 2956705"/>
              <a:gd name="connsiteY5" fmla="*/ 1852689 h 1852689"/>
              <a:gd name="connsiteX6" fmla="*/ 316554 w 2956705"/>
              <a:gd name="connsiteY6" fmla="*/ 1852689 h 1852689"/>
              <a:gd name="connsiteX7" fmla="*/ 7766 w 2956705"/>
              <a:gd name="connsiteY7" fmla="*/ 1658201 h 1852689"/>
              <a:gd name="connsiteX8" fmla="*/ 623 w 2956705"/>
              <a:gd name="connsiteY8" fmla="*/ 258781 h 1852689"/>
              <a:gd name="connsiteX0" fmla="*/ 623 w 2956705"/>
              <a:gd name="connsiteY0" fmla="*/ 258781 h 1866977"/>
              <a:gd name="connsiteX1" fmla="*/ 152248 w 2956705"/>
              <a:gd name="connsiteY1" fmla="*/ 14288 h 1866977"/>
              <a:gd name="connsiteX2" fmla="*/ 2810796 w 2956705"/>
              <a:gd name="connsiteY2" fmla="*/ 0 h 1866977"/>
              <a:gd name="connsiteX3" fmla="*/ 2955278 w 2956705"/>
              <a:gd name="connsiteY3" fmla="*/ 265925 h 1866977"/>
              <a:gd name="connsiteX4" fmla="*/ 2955277 w 2956705"/>
              <a:gd name="connsiteY4" fmla="*/ 1651057 h 1866977"/>
              <a:gd name="connsiteX5" fmla="*/ 2732215 w 2956705"/>
              <a:gd name="connsiteY5" fmla="*/ 1852689 h 1866977"/>
              <a:gd name="connsiteX6" fmla="*/ 252260 w 2956705"/>
              <a:gd name="connsiteY6" fmla="*/ 1866977 h 1866977"/>
              <a:gd name="connsiteX7" fmla="*/ 7766 w 2956705"/>
              <a:gd name="connsiteY7" fmla="*/ 1658201 h 1866977"/>
              <a:gd name="connsiteX8" fmla="*/ 623 w 2956705"/>
              <a:gd name="connsiteY8" fmla="*/ 258781 h 186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6705" h="1866977">
                <a:moveTo>
                  <a:pt x="623" y="258781"/>
                </a:moveTo>
                <a:cubicBezTo>
                  <a:pt x="623" y="88242"/>
                  <a:pt x="-18291" y="14288"/>
                  <a:pt x="152248" y="14288"/>
                </a:cubicBezTo>
                <a:lnTo>
                  <a:pt x="2810796" y="0"/>
                </a:lnTo>
                <a:cubicBezTo>
                  <a:pt x="2981335" y="0"/>
                  <a:pt x="2955278" y="95386"/>
                  <a:pt x="2955278" y="265925"/>
                </a:cubicBezTo>
                <a:cubicBezTo>
                  <a:pt x="2955278" y="727636"/>
                  <a:pt x="2955277" y="1189346"/>
                  <a:pt x="2955277" y="1651057"/>
                </a:cubicBezTo>
                <a:cubicBezTo>
                  <a:pt x="2955277" y="1821596"/>
                  <a:pt x="2902754" y="1852689"/>
                  <a:pt x="2732215" y="1852689"/>
                </a:cubicBezTo>
                <a:lnTo>
                  <a:pt x="252260" y="1866977"/>
                </a:lnTo>
                <a:cubicBezTo>
                  <a:pt x="81721" y="1866977"/>
                  <a:pt x="7766" y="1828740"/>
                  <a:pt x="7766" y="1658201"/>
                </a:cubicBezTo>
                <a:lnTo>
                  <a:pt x="623" y="258781"/>
                </a:lnTo>
                <a:close/>
              </a:path>
            </a:pathLst>
          </a:cu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3" name="Text Placeholder 7">
            <a:extLst>
              <a:ext uri="{FF2B5EF4-FFF2-40B4-BE49-F238E27FC236}">
                <a16:creationId xmlns:a16="http://schemas.microsoft.com/office/drawing/2014/main" id="{89797BCD-F3AA-E149-98C0-D10335C245BB}"/>
              </a:ext>
            </a:extLst>
          </p:cNvPr>
          <p:cNvSpPr>
            <a:spLocks noGrp="1"/>
          </p:cNvSpPr>
          <p:nvPr>
            <p:ph type="body" sz="quarter" idx="31" hasCustomPrompt="1"/>
          </p:nvPr>
        </p:nvSpPr>
        <p:spPr>
          <a:xfrm>
            <a:off x="8055579" y="3900954"/>
            <a:ext cx="2306653" cy="545636"/>
          </a:xfrm>
        </p:spPr>
        <p:txBody>
          <a:bodyPr>
            <a:noAutofit/>
          </a:bodyPr>
          <a:lstStyle>
            <a:lvl1pPr>
              <a:defRPr sz="1800" b="1" spc="0">
                <a:solidFill>
                  <a:schemeClr val="bg2"/>
                </a:solidFill>
              </a:defRPr>
            </a:lvl1pPr>
          </a:lstStyle>
          <a:p>
            <a:r>
              <a:rPr lang="en-US" b="1">
                <a:solidFill>
                  <a:schemeClr val="bg2"/>
                </a:solidFill>
              </a:rPr>
              <a:t>Title goes in here</a:t>
            </a:r>
            <a:endParaRPr lang="en-US">
              <a:solidFill>
                <a:schemeClr val="bg2"/>
              </a:solidFill>
            </a:endParaRPr>
          </a:p>
        </p:txBody>
      </p:sp>
      <p:sp>
        <p:nvSpPr>
          <p:cNvPr id="84" name="Text Placeholder 10">
            <a:extLst>
              <a:ext uri="{FF2B5EF4-FFF2-40B4-BE49-F238E27FC236}">
                <a16:creationId xmlns:a16="http://schemas.microsoft.com/office/drawing/2014/main" id="{65D12D66-6BBF-E94B-A3AA-30F762692458}"/>
              </a:ext>
            </a:extLst>
          </p:cNvPr>
          <p:cNvSpPr>
            <a:spLocks noGrp="1"/>
          </p:cNvSpPr>
          <p:nvPr>
            <p:ph type="body" sz="quarter" idx="32" hasCustomPrompt="1"/>
          </p:nvPr>
        </p:nvSpPr>
        <p:spPr>
          <a:xfrm>
            <a:off x="8055505" y="4589825"/>
            <a:ext cx="2306637" cy="103508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solidFill>
                  <a:schemeClr val="bg2"/>
                </a:solidFill>
              </a:defRPr>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2"/>
                </a:solidFill>
                <a:latin typeface="Century Gothic" panose="020B0502020202020204" pitchFamily="34" charset="0"/>
              </a:rPr>
              <a:t>Lorem ipsum dolor sit </a:t>
            </a:r>
            <a:r>
              <a:rPr lang="en-US" sz="1600" b="0" i="0" err="1">
                <a:solidFill>
                  <a:schemeClr val="bg2"/>
                </a:solidFill>
                <a:latin typeface="Century Gothic" panose="020B0502020202020204" pitchFamily="34" charset="0"/>
              </a:rPr>
              <a:t>amet</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consectetur</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adipiscing</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elit</a:t>
            </a:r>
            <a:r>
              <a:rPr lang="en-US" sz="1600" b="0" i="0">
                <a:solidFill>
                  <a:schemeClr val="bg2"/>
                </a:solidFill>
                <a:latin typeface="Century Gothic" panose="020B0502020202020204" pitchFamily="34" charset="0"/>
              </a:rPr>
              <a:t>, sed do </a:t>
            </a:r>
            <a:r>
              <a:rPr lang="en-US" sz="1600" b="0" i="0" err="1">
                <a:solidFill>
                  <a:schemeClr val="bg2"/>
                </a:solidFill>
                <a:latin typeface="Century Gothic" panose="020B0502020202020204" pitchFamily="34" charset="0"/>
              </a:rPr>
              <a:t>eiusmod</a:t>
            </a:r>
            <a:r>
              <a:rPr lang="en-US" sz="1600" b="0" i="0">
                <a:solidFill>
                  <a:schemeClr val="bg2"/>
                </a:solidFill>
                <a:latin typeface="Century Gothic" panose="020B0502020202020204" pitchFamily="34" charset="0"/>
              </a:rPr>
              <a:t> </a:t>
            </a:r>
            <a:r>
              <a:rPr lang="en-US" sz="1600" b="0" i="0" err="1">
                <a:solidFill>
                  <a:schemeClr val="bg2"/>
                </a:solidFill>
                <a:latin typeface="Century Gothic" panose="020B0502020202020204" pitchFamily="34" charset="0"/>
              </a:rPr>
              <a:t>tempor</a:t>
            </a:r>
            <a:endParaRPr lang="en-US" sz="1600" b="0" i="0">
              <a:solidFill>
                <a:schemeClr val="bg2"/>
              </a:solidFill>
              <a:latin typeface="Century Gothic" panose="020B0502020202020204" pitchFamily="34" charset="0"/>
            </a:endParaRPr>
          </a:p>
        </p:txBody>
      </p:sp>
      <p:sp>
        <p:nvSpPr>
          <p:cNvPr id="27" name="Title 1">
            <a:extLst>
              <a:ext uri="{FF2B5EF4-FFF2-40B4-BE49-F238E27FC236}">
                <a16:creationId xmlns:a16="http://schemas.microsoft.com/office/drawing/2014/main" id="{3F314A35-596A-AD40-957C-1B5FC7F2FC0F}"/>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28" name="Text Placeholder 6">
            <a:extLst>
              <a:ext uri="{FF2B5EF4-FFF2-40B4-BE49-F238E27FC236}">
                <a16:creationId xmlns:a16="http://schemas.microsoft.com/office/drawing/2014/main" id="{EA30CA9E-F9F8-C244-AC8E-D7D4ECB2373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D571DFC0-AB32-6846-B8D2-A92F18E75B75}"/>
              </a:ext>
            </a:extLst>
          </p:cNvPr>
          <p:cNvSpPr>
            <a:spLocks noGrp="1"/>
          </p:cNvSpPr>
          <p:nvPr>
            <p:ph type="dt" sz="half" idx="33"/>
          </p:nvPr>
        </p:nvSpPr>
        <p:spPr/>
        <p:txBody>
          <a:bodyPr/>
          <a:lstStyle/>
          <a:p>
            <a:fld id="{F47627F4-214B-454C-9205-24A7FCD1FB29}" type="datetime7">
              <a:rPr lang="en-US" smtClean="0"/>
              <a:t>Nov-22</a:t>
            </a:fld>
            <a:r>
              <a:rPr lang="en-US"/>
              <a:t>  |</a:t>
            </a:r>
          </a:p>
        </p:txBody>
      </p:sp>
      <p:sp>
        <p:nvSpPr>
          <p:cNvPr id="4" name="Footer Placeholder 3">
            <a:extLst>
              <a:ext uri="{FF2B5EF4-FFF2-40B4-BE49-F238E27FC236}">
                <a16:creationId xmlns:a16="http://schemas.microsoft.com/office/drawing/2014/main" id="{39D655A0-0DCC-974E-A0BD-72DDBAF039AB}"/>
              </a:ext>
            </a:extLst>
          </p:cNvPr>
          <p:cNvSpPr>
            <a:spLocks noGrp="1"/>
          </p:cNvSpPr>
          <p:nvPr>
            <p:ph type="ftr" sz="quarter" idx="34"/>
          </p:nvPr>
        </p:nvSpPr>
        <p:spPr/>
        <p:txBody>
          <a:bodyPr/>
          <a:lstStyle/>
          <a:p>
            <a:r>
              <a:rPr lang="en-US"/>
              <a:t>© 2020 AmeriCorps.</a:t>
            </a:r>
          </a:p>
        </p:txBody>
      </p:sp>
      <p:sp>
        <p:nvSpPr>
          <p:cNvPr id="5" name="Slide Number Placeholder 4">
            <a:extLst>
              <a:ext uri="{FF2B5EF4-FFF2-40B4-BE49-F238E27FC236}">
                <a16:creationId xmlns:a16="http://schemas.microsoft.com/office/drawing/2014/main" id="{DBC063CE-7FE9-E944-8FBF-8176361D3E58}"/>
              </a:ext>
            </a:extLst>
          </p:cNvPr>
          <p:cNvSpPr>
            <a:spLocks noGrp="1"/>
          </p:cNvSpPr>
          <p:nvPr>
            <p:ph type="sldNum" sz="quarter" idx="35"/>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888294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1497582"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1821764"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1821764"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4617224"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941406"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941406"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39" name="Rounded Rectangle 32">
            <a:extLst>
              <a:ext uri="{FF2B5EF4-FFF2-40B4-BE49-F238E27FC236}">
                <a16:creationId xmlns:a16="http://schemas.microsoft.com/office/drawing/2014/main" id="{74AD4E55-6095-BE4E-9F5E-94A38E8977FD}"/>
              </a:ext>
            </a:extLst>
          </p:cNvPr>
          <p:cNvSpPr/>
          <p:nvPr userDrawn="1"/>
        </p:nvSpPr>
        <p:spPr>
          <a:xfrm>
            <a:off x="7736866" y="1755708"/>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7">
            <a:extLst>
              <a:ext uri="{FF2B5EF4-FFF2-40B4-BE49-F238E27FC236}">
                <a16:creationId xmlns:a16="http://schemas.microsoft.com/office/drawing/2014/main" id="{9400A201-DFAE-8847-A13D-7E8EDD601E4E}"/>
              </a:ext>
            </a:extLst>
          </p:cNvPr>
          <p:cNvSpPr>
            <a:spLocks noGrp="1"/>
          </p:cNvSpPr>
          <p:nvPr>
            <p:ph type="body" sz="quarter" idx="23" hasCustomPrompt="1"/>
          </p:nvPr>
        </p:nvSpPr>
        <p:spPr>
          <a:xfrm>
            <a:off x="8061048" y="2102789"/>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41" name="Text Placeholder 10">
            <a:extLst>
              <a:ext uri="{FF2B5EF4-FFF2-40B4-BE49-F238E27FC236}">
                <a16:creationId xmlns:a16="http://schemas.microsoft.com/office/drawing/2014/main" id="{1EC89942-80CB-0547-9CD5-93F3B4BBB401}"/>
              </a:ext>
            </a:extLst>
          </p:cNvPr>
          <p:cNvSpPr>
            <a:spLocks noGrp="1"/>
          </p:cNvSpPr>
          <p:nvPr>
            <p:ph type="body" sz="quarter" idx="24" hasCustomPrompt="1"/>
          </p:nvPr>
        </p:nvSpPr>
        <p:spPr>
          <a:xfrm>
            <a:off x="8061048" y="2811945"/>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pic>
        <p:nvPicPr>
          <p:cNvPr id="17" name="Picture 16">
            <a:extLst>
              <a:ext uri="{FF2B5EF4-FFF2-40B4-BE49-F238E27FC236}">
                <a16:creationId xmlns:a16="http://schemas.microsoft.com/office/drawing/2014/main" id="{1F91AEDE-E26C-FD40-88C0-2EEA34459AF1}"/>
              </a:ext>
            </a:extLst>
          </p:cNvPr>
          <p:cNvPicPr>
            <a:picLocks noChangeAspect="1"/>
          </p:cNvPicPr>
          <p:nvPr userDrawn="1"/>
        </p:nvPicPr>
        <p:blipFill>
          <a:blip r:embed="rId2"/>
          <a:stretch>
            <a:fillRect/>
          </a:stretch>
        </p:blipFill>
        <p:spPr>
          <a:xfrm>
            <a:off x="0" y="6207760"/>
            <a:ext cx="12192000" cy="419100"/>
          </a:xfrm>
          <a:prstGeom prst="rect">
            <a:avLst/>
          </a:prstGeom>
        </p:spPr>
      </p:pic>
      <p:sp>
        <p:nvSpPr>
          <p:cNvPr id="18" name="Title 1">
            <a:extLst>
              <a:ext uri="{FF2B5EF4-FFF2-40B4-BE49-F238E27FC236}">
                <a16:creationId xmlns:a16="http://schemas.microsoft.com/office/drawing/2014/main" id="{148EDD2F-E920-A741-AED0-23F87234AB18}"/>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9" name="Text Placeholder 6">
            <a:extLst>
              <a:ext uri="{FF2B5EF4-FFF2-40B4-BE49-F238E27FC236}">
                <a16:creationId xmlns:a16="http://schemas.microsoft.com/office/drawing/2014/main" id="{F0758087-3864-F44A-A76A-5DCE964CAE5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583881AE-904B-A148-9549-EDD262BF2B46}"/>
              </a:ext>
            </a:extLst>
          </p:cNvPr>
          <p:cNvSpPr>
            <a:spLocks noGrp="1"/>
          </p:cNvSpPr>
          <p:nvPr>
            <p:ph type="dt" sz="half" idx="25"/>
          </p:nvPr>
        </p:nvSpPr>
        <p:spPr/>
        <p:txBody>
          <a:bodyPr/>
          <a:lstStyle/>
          <a:p>
            <a:fld id="{F47627F4-214B-454C-9205-24A7FCD1FB29}" type="datetime7">
              <a:rPr lang="en-US" smtClean="0"/>
              <a:t>Nov-22</a:t>
            </a:fld>
            <a:r>
              <a:rPr lang="en-US"/>
              <a:t>  |</a:t>
            </a:r>
          </a:p>
        </p:txBody>
      </p:sp>
      <p:sp>
        <p:nvSpPr>
          <p:cNvPr id="4" name="Footer Placeholder 3">
            <a:extLst>
              <a:ext uri="{FF2B5EF4-FFF2-40B4-BE49-F238E27FC236}">
                <a16:creationId xmlns:a16="http://schemas.microsoft.com/office/drawing/2014/main" id="{BDD0DF65-6C43-7842-BAC4-B3E370E6BE46}"/>
              </a:ext>
            </a:extLst>
          </p:cNvPr>
          <p:cNvSpPr>
            <a:spLocks noGrp="1"/>
          </p:cNvSpPr>
          <p:nvPr>
            <p:ph type="ftr" sz="quarter" idx="26"/>
          </p:nvPr>
        </p:nvSpPr>
        <p:spPr/>
        <p:txBody>
          <a:bodyPr/>
          <a:lstStyle/>
          <a:p>
            <a:r>
              <a:rPr lang="en-US"/>
              <a:t>© 2020 AmeriCorps.</a:t>
            </a:r>
          </a:p>
        </p:txBody>
      </p:sp>
      <p:sp>
        <p:nvSpPr>
          <p:cNvPr id="5" name="Slide Number Placeholder 4">
            <a:extLst>
              <a:ext uri="{FF2B5EF4-FFF2-40B4-BE49-F238E27FC236}">
                <a16:creationId xmlns:a16="http://schemas.microsoft.com/office/drawing/2014/main" id="{36164D1E-6DBD-6340-865B-D5627B26A75E}"/>
              </a:ext>
            </a:extLst>
          </p:cNvPr>
          <p:cNvSpPr>
            <a:spLocks noGrp="1"/>
          </p:cNvSpPr>
          <p:nvPr>
            <p:ph type="sldNum" sz="quarter" idx="2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36262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Cover ALT">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9" name="Text Placeholder 7">
            <a:extLst>
              <a:ext uri="{FF2B5EF4-FFF2-40B4-BE49-F238E27FC236}">
                <a16:creationId xmlns:a16="http://schemas.microsoft.com/office/drawing/2014/main" id="{B905BD69-AF37-114E-8527-A5A6276198FE}"/>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2" name="Text Placeholder 9">
            <a:extLst>
              <a:ext uri="{FF2B5EF4-FFF2-40B4-BE49-F238E27FC236}">
                <a16:creationId xmlns:a16="http://schemas.microsoft.com/office/drawing/2014/main" id="{91DB27CE-7B68-6A4A-9344-C878E0C0C866}"/>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sp>
        <p:nvSpPr>
          <p:cNvPr id="13" name="Title 5">
            <a:extLst>
              <a:ext uri="{FF2B5EF4-FFF2-40B4-BE49-F238E27FC236}">
                <a16:creationId xmlns:a16="http://schemas.microsoft.com/office/drawing/2014/main" id="{B02DCCA5-A6A8-D64A-A2A5-EC2FFEA78C53}"/>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04013F8D-8298-6F4F-86FD-BA406EF4D9BE}"/>
              </a:ext>
            </a:extLst>
          </p:cNvPr>
          <p:cNvSpPr>
            <a:spLocks noGrp="1"/>
          </p:cNvSpPr>
          <p:nvPr>
            <p:ph type="dt" sz="half" idx="15"/>
          </p:nvPr>
        </p:nvSpPr>
        <p:spPr/>
        <p:txBody>
          <a:bodyPr/>
          <a:lstStyle/>
          <a:p>
            <a:fld id="{DC65C37E-58F4-7541-9725-1C83FFB88F7E}" type="datetime7">
              <a:rPr lang="en-US" smtClean="0"/>
              <a:t>Nov-22</a:t>
            </a:fld>
            <a:r>
              <a:rPr lang="en-US"/>
              <a:t>  |</a:t>
            </a:r>
          </a:p>
        </p:txBody>
      </p:sp>
      <p:sp>
        <p:nvSpPr>
          <p:cNvPr id="6" name="Footer Placeholder 5">
            <a:extLst>
              <a:ext uri="{FF2B5EF4-FFF2-40B4-BE49-F238E27FC236}">
                <a16:creationId xmlns:a16="http://schemas.microsoft.com/office/drawing/2014/main" id="{11533AB7-C2B9-5E43-A780-63F9A994D717}"/>
              </a:ext>
            </a:extLst>
          </p:cNvPr>
          <p:cNvSpPr>
            <a:spLocks noGrp="1"/>
          </p:cNvSpPr>
          <p:nvPr>
            <p:ph type="ftr" sz="quarter" idx="16"/>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49D5DA3D-F16A-EE4E-835D-BDE0641FCA91}"/>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19774077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Rounded Rectangle 32">
            <a:extLst>
              <a:ext uri="{FF2B5EF4-FFF2-40B4-BE49-F238E27FC236}">
                <a16:creationId xmlns:a16="http://schemas.microsoft.com/office/drawing/2014/main" id="{DB0083BE-8B47-4D49-B1FC-A874E35E0A97}"/>
              </a:ext>
            </a:extLst>
          </p:cNvPr>
          <p:cNvSpPr/>
          <p:nvPr userDrawn="1"/>
        </p:nvSpPr>
        <p:spPr>
          <a:xfrm>
            <a:off x="659382" y="1824571"/>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7">
            <a:extLst>
              <a:ext uri="{FF2B5EF4-FFF2-40B4-BE49-F238E27FC236}">
                <a16:creationId xmlns:a16="http://schemas.microsoft.com/office/drawing/2014/main" id="{DA8DC59F-27A2-504D-BEC1-FD7F7C640CB2}"/>
              </a:ext>
            </a:extLst>
          </p:cNvPr>
          <p:cNvSpPr>
            <a:spLocks noGrp="1"/>
          </p:cNvSpPr>
          <p:nvPr>
            <p:ph type="body" sz="quarter" idx="19" hasCustomPrompt="1"/>
          </p:nvPr>
        </p:nvSpPr>
        <p:spPr>
          <a:xfrm>
            <a:off x="983564" y="2171652"/>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25" name="Text Placeholder 10">
            <a:extLst>
              <a:ext uri="{FF2B5EF4-FFF2-40B4-BE49-F238E27FC236}">
                <a16:creationId xmlns:a16="http://schemas.microsoft.com/office/drawing/2014/main" id="{EB335D51-08B9-5145-ABF9-057DFCA29C97}"/>
              </a:ext>
            </a:extLst>
          </p:cNvPr>
          <p:cNvSpPr>
            <a:spLocks noGrp="1"/>
          </p:cNvSpPr>
          <p:nvPr>
            <p:ph type="body" sz="quarter" idx="20" hasCustomPrompt="1"/>
          </p:nvPr>
        </p:nvSpPr>
        <p:spPr>
          <a:xfrm>
            <a:off x="983564" y="2880808"/>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36" name="Rounded Rectangle 32">
            <a:extLst>
              <a:ext uri="{FF2B5EF4-FFF2-40B4-BE49-F238E27FC236}">
                <a16:creationId xmlns:a16="http://schemas.microsoft.com/office/drawing/2014/main" id="{50EB2677-E95B-114B-90AB-4D73B758181A}"/>
              </a:ext>
            </a:extLst>
          </p:cNvPr>
          <p:cNvSpPr/>
          <p:nvPr userDrawn="1"/>
        </p:nvSpPr>
        <p:spPr>
          <a:xfrm>
            <a:off x="3779024" y="1824571"/>
            <a:ext cx="2957551" cy="4042828"/>
          </a:xfrm>
          <a:custGeom>
            <a:avLst/>
            <a:gdLst>
              <a:gd name="connsiteX0" fmla="*/ 0 w 2953016"/>
              <a:gd name="connsiteY0" fmla="*/ 492179 h 4033931"/>
              <a:gd name="connsiteX1" fmla="*/ 492179 w 2953016"/>
              <a:gd name="connsiteY1" fmla="*/ 0 h 4033931"/>
              <a:gd name="connsiteX2" fmla="*/ 2460837 w 2953016"/>
              <a:gd name="connsiteY2" fmla="*/ 0 h 4033931"/>
              <a:gd name="connsiteX3" fmla="*/ 2953016 w 2953016"/>
              <a:gd name="connsiteY3" fmla="*/ 492179 h 4033931"/>
              <a:gd name="connsiteX4" fmla="*/ 2953016 w 2953016"/>
              <a:gd name="connsiteY4" fmla="*/ 3541752 h 4033931"/>
              <a:gd name="connsiteX5" fmla="*/ 2460837 w 2953016"/>
              <a:gd name="connsiteY5" fmla="*/ 4033931 h 4033931"/>
              <a:gd name="connsiteX6" fmla="*/ 492179 w 2953016"/>
              <a:gd name="connsiteY6" fmla="*/ 4033931 h 4033931"/>
              <a:gd name="connsiteX7" fmla="*/ 0 w 2953016"/>
              <a:gd name="connsiteY7" fmla="*/ 3541752 h 4033931"/>
              <a:gd name="connsiteX8" fmla="*/ 0 w 2953016"/>
              <a:gd name="connsiteY8" fmla="*/ 492179 h 4033931"/>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492183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7330 h 4033935"/>
              <a:gd name="connsiteX1" fmla="*/ 492179 w 2953016"/>
              <a:gd name="connsiteY1" fmla="*/ 4 h 4033935"/>
              <a:gd name="connsiteX2" fmla="*/ 2460837 w 2953016"/>
              <a:gd name="connsiteY2" fmla="*/ 4 h 4033935"/>
              <a:gd name="connsiteX3" fmla="*/ 2953016 w 2953016"/>
              <a:gd name="connsiteY3" fmla="*/ 282321 h 4033935"/>
              <a:gd name="connsiteX4" fmla="*/ 2953016 w 2953016"/>
              <a:gd name="connsiteY4" fmla="*/ 3541756 h 4033935"/>
              <a:gd name="connsiteX5" fmla="*/ 2460837 w 2953016"/>
              <a:gd name="connsiteY5" fmla="*/ 4033935 h 4033935"/>
              <a:gd name="connsiteX6" fmla="*/ 492179 w 2953016"/>
              <a:gd name="connsiteY6" fmla="*/ 4033935 h 4033935"/>
              <a:gd name="connsiteX7" fmla="*/ 0 w 2953016"/>
              <a:gd name="connsiteY7" fmla="*/ 3541756 h 4033935"/>
              <a:gd name="connsiteX8" fmla="*/ 0 w 2953016"/>
              <a:gd name="connsiteY8" fmla="*/ 267330 h 4033935"/>
              <a:gd name="connsiteX0" fmla="*/ 0 w 2953016"/>
              <a:gd name="connsiteY0" fmla="*/ 268676 h 4035281"/>
              <a:gd name="connsiteX1" fmla="*/ 492179 w 2953016"/>
              <a:gd name="connsiteY1" fmla="*/ 1350 h 4035281"/>
              <a:gd name="connsiteX2" fmla="*/ 2460837 w 2953016"/>
              <a:gd name="connsiteY2" fmla="*/ 1350 h 4035281"/>
              <a:gd name="connsiteX3" fmla="*/ 2953016 w 2953016"/>
              <a:gd name="connsiteY3" fmla="*/ 239279 h 4035281"/>
              <a:gd name="connsiteX4" fmla="*/ 2953016 w 2953016"/>
              <a:gd name="connsiteY4" fmla="*/ 3543102 h 4035281"/>
              <a:gd name="connsiteX5" fmla="*/ 2460837 w 2953016"/>
              <a:gd name="connsiteY5" fmla="*/ 4035281 h 4035281"/>
              <a:gd name="connsiteX6" fmla="*/ 492179 w 2953016"/>
              <a:gd name="connsiteY6" fmla="*/ 4035281 h 4035281"/>
              <a:gd name="connsiteX7" fmla="*/ 0 w 2953016"/>
              <a:gd name="connsiteY7" fmla="*/ 3543102 h 4035281"/>
              <a:gd name="connsiteX8" fmla="*/ 0 w 2953016"/>
              <a:gd name="connsiteY8" fmla="*/ 268676 h 4035281"/>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0 w 2953016"/>
              <a:gd name="connsiteY7" fmla="*/ 3541771 h 4033950"/>
              <a:gd name="connsiteX8" fmla="*/ 0 w 2953016"/>
              <a:gd name="connsiteY8" fmla="*/ 267345 h 4033950"/>
              <a:gd name="connsiteX0" fmla="*/ 0 w 2953016"/>
              <a:gd name="connsiteY0" fmla="*/ 267345 h 4033950"/>
              <a:gd name="connsiteX1" fmla="*/ 492179 w 2953016"/>
              <a:gd name="connsiteY1" fmla="*/ 19 h 4033950"/>
              <a:gd name="connsiteX2" fmla="*/ 2460837 w 2953016"/>
              <a:gd name="connsiteY2" fmla="*/ 19 h 4033950"/>
              <a:gd name="connsiteX3" fmla="*/ 2953016 w 2953016"/>
              <a:gd name="connsiteY3" fmla="*/ 264581 h 4033950"/>
              <a:gd name="connsiteX4" fmla="*/ 2953016 w 2953016"/>
              <a:gd name="connsiteY4" fmla="*/ 3541771 h 4033950"/>
              <a:gd name="connsiteX5" fmla="*/ 2460837 w 2953016"/>
              <a:gd name="connsiteY5" fmla="*/ 4033950 h 4033950"/>
              <a:gd name="connsiteX6" fmla="*/ 492179 w 2953016"/>
              <a:gd name="connsiteY6" fmla="*/ 4033950 h 4033950"/>
              <a:gd name="connsiteX7" fmla="*/ 17755 w 2953016"/>
              <a:gd name="connsiteY7" fmla="*/ 3754835 h 4033950"/>
              <a:gd name="connsiteX8" fmla="*/ 0 w 2953016"/>
              <a:gd name="connsiteY8" fmla="*/ 267345 h 4033950"/>
              <a:gd name="connsiteX0" fmla="*/ 0 w 2953016"/>
              <a:gd name="connsiteY0" fmla="*/ 267345 h 4042827"/>
              <a:gd name="connsiteX1" fmla="*/ 492179 w 2953016"/>
              <a:gd name="connsiteY1" fmla="*/ 19 h 4042827"/>
              <a:gd name="connsiteX2" fmla="*/ 2460837 w 2953016"/>
              <a:gd name="connsiteY2" fmla="*/ 19 h 4042827"/>
              <a:gd name="connsiteX3" fmla="*/ 2953016 w 2953016"/>
              <a:gd name="connsiteY3" fmla="*/ 264581 h 4042827"/>
              <a:gd name="connsiteX4" fmla="*/ 2953016 w 2953016"/>
              <a:gd name="connsiteY4" fmla="*/ 3541771 h 4042827"/>
              <a:gd name="connsiteX5" fmla="*/ 2460837 w 2953016"/>
              <a:gd name="connsiteY5" fmla="*/ 4033950 h 4042827"/>
              <a:gd name="connsiteX6" fmla="*/ 412280 w 2953016"/>
              <a:gd name="connsiteY6" fmla="*/ 4042827 h 4042827"/>
              <a:gd name="connsiteX7" fmla="*/ 17755 w 2953016"/>
              <a:gd name="connsiteY7" fmla="*/ 3754835 h 4042827"/>
              <a:gd name="connsiteX8" fmla="*/ 0 w 2953016"/>
              <a:gd name="connsiteY8" fmla="*/ 267345 h 4042827"/>
              <a:gd name="connsiteX0" fmla="*/ 0 w 2957551"/>
              <a:gd name="connsiteY0" fmla="*/ 267345 h 4042828"/>
              <a:gd name="connsiteX1" fmla="*/ 492179 w 2957551"/>
              <a:gd name="connsiteY1" fmla="*/ 19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460837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541771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 name="connsiteX0" fmla="*/ 0 w 2957551"/>
              <a:gd name="connsiteY0" fmla="*/ 267345 h 4042828"/>
              <a:gd name="connsiteX1" fmla="*/ 388101 w 2957551"/>
              <a:gd name="connsiteY1" fmla="*/ 7453 h 4042828"/>
              <a:gd name="connsiteX2" fmla="*/ 2557481 w 2957551"/>
              <a:gd name="connsiteY2" fmla="*/ 19 h 4042828"/>
              <a:gd name="connsiteX3" fmla="*/ 2953016 w 2957551"/>
              <a:gd name="connsiteY3" fmla="*/ 264581 h 4042828"/>
              <a:gd name="connsiteX4" fmla="*/ 2953016 w 2957551"/>
              <a:gd name="connsiteY4" fmla="*/ 3660717 h 4042828"/>
              <a:gd name="connsiteX5" fmla="*/ 2736045 w 2957551"/>
              <a:gd name="connsiteY5" fmla="*/ 4042828 h 4042828"/>
              <a:gd name="connsiteX6" fmla="*/ 412280 w 2957551"/>
              <a:gd name="connsiteY6" fmla="*/ 4042827 h 4042828"/>
              <a:gd name="connsiteX7" fmla="*/ 17755 w 2957551"/>
              <a:gd name="connsiteY7" fmla="*/ 3754835 h 4042828"/>
              <a:gd name="connsiteX8" fmla="*/ 0 w 2957551"/>
              <a:gd name="connsiteY8" fmla="*/ 267345 h 404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51" h="4042828">
                <a:moveTo>
                  <a:pt x="0" y="267345"/>
                </a:moveTo>
                <a:cubicBezTo>
                  <a:pt x="0" y="-4478"/>
                  <a:pt x="116278" y="7453"/>
                  <a:pt x="388101" y="7453"/>
                </a:cubicBezTo>
                <a:lnTo>
                  <a:pt x="2557481" y="19"/>
                </a:lnTo>
                <a:cubicBezTo>
                  <a:pt x="2829304" y="19"/>
                  <a:pt x="2953016" y="-7242"/>
                  <a:pt x="2953016" y="264581"/>
                </a:cubicBezTo>
                <a:lnTo>
                  <a:pt x="2953016" y="3660717"/>
                </a:lnTo>
                <a:cubicBezTo>
                  <a:pt x="2953016" y="3932540"/>
                  <a:pt x="3007868" y="4042828"/>
                  <a:pt x="2736045" y="4042828"/>
                </a:cubicBezTo>
                <a:lnTo>
                  <a:pt x="412280" y="4042827"/>
                </a:lnTo>
                <a:cubicBezTo>
                  <a:pt x="140457" y="4042827"/>
                  <a:pt x="17755" y="4026658"/>
                  <a:pt x="17755" y="3754835"/>
                </a:cubicBezTo>
                <a:cubicBezTo>
                  <a:pt x="11837" y="2592338"/>
                  <a:pt x="5918" y="1429842"/>
                  <a:pt x="0" y="267345"/>
                </a:cubicBezTo>
                <a:close/>
              </a:path>
            </a:pathLst>
          </a:custGeom>
          <a:solidFill>
            <a:schemeClr val="bg2"/>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7">
            <a:extLst>
              <a:ext uri="{FF2B5EF4-FFF2-40B4-BE49-F238E27FC236}">
                <a16:creationId xmlns:a16="http://schemas.microsoft.com/office/drawing/2014/main" id="{75386827-162F-7B46-9F98-476A6409C9B1}"/>
              </a:ext>
            </a:extLst>
          </p:cNvPr>
          <p:cNvSpPr>
            <a:spLocks noGrp="1"/>
          </p:cNvSpPr>
          <p:nvPr>
            <p:ph type="body" sz="quarter" idx="21" hasCustomPrompt="1"/>
          </p:nvPr>
        </p:nvSpPr>
        <p:spPr>
          <a:xfrm>
            <a:off x="4103206" y="2171652"/>
            <a:ext cx="2306653" cy="54563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spc="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rPr>
              <a:t>Title goes in here</a:t>
            </a:r>
            <a:endParaRPr lang="en-US">
              <a:solidFill>
                <a:schemeClr val="bg1"/>
              </a:solidFill>
            </a:endParaRPr>
          </a:p>
        </p:txBody>
      </p:sp>
      <p:sp>
        <p:nvSpPr>
          <p:cNvPr id="38" name="Text Placeholder 10">
            <a:extLst>
              <a:ext uri="{FF2B5EF4-FFF2-40B4-BE49-F238E27FC236}">
                <a16:creationId xmlns:a16="http://schemas.microsoft.com/office/drawing/2014/main" id="{0CB8D430-0A03-224C-B697-DF22734249FF}"/>
              </a:ext>
            </a:extLst>
          </p:cNvPr>
          <p:cNvSpPr>
            <a:spLocks noGrp="1"/>
          </p:cNvSpPr>
          <p:nvPr>
            <p:ph type="body" sz="quarter" idx="22" hasCustomPrompt="1"/>
          </p:nvPr>
        </p:nvSpPr>
        <p:spPr>
          <a:xfrm>
            <a:off x="4103206" y="2880808"/>
            <a:ext cx="2306637" cy="270474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spc="0"/>
            </a:lvl1pPr>
            <a:lvl2pPr>
              <a:defRPr sz="1400" spc="0"/>
            </a:lvl2pPr>
            <a:lvl3pPr>
              <a:defRPr sz="1400" spc="0"/>
            </a:lvl3pPr>
            <a:lvl4pPr>
              <a:defRPr sz="1400" spc="0"/>
            </a:lvl4pPr>
            <a:lvl5pPr>
              <a:defRPr sz="1400" spc="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chemeClr val="bg1"/>
                </a:solidFill>
                <a:latin typeface="Century Gothic" panose="020B0502020202020204" pitchFamily="34" charset="0"/>
              </a:rPr>
              <a:t>Lorem ipsum dolor sit </a:t>
            </a:r>
            <a:r>
              <a:rPr lang="en-US" sz="1600" b="0" i="0" err="1">
                <a:solidFill>
                  <a:schemeClr val="bg1"/>
                </a:solidFill>
                <a:latin typeface="Century Gothic" panose="020B0502020202020204" pitchFamily="34" charset="0"/>
              </a:rPr>
              <a:t>amet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consectetur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adipiscing</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elit</a:t>
            </a:r>
            <a:r>
              <a:rPr lang="en-US" sz="1600" b="0" i="0">
                <a:solidFill>
                  <a:schemeClr val="bg1"/>
                </a:solidFill>
                <a:latin typeface="Century Gothic" panose="020B0502020202020204" pitchFamily="34" charset="0"/>
              </a:rPr>
              <a:t>, sed do </a:t>
            </a:r>
            <a:r>
              <a:rPr lang="en-US" sz="1600" b="0" i="0" err="1">
                <a:solidFill>
                  <a:schemeClr val="bg1"/>
                </a:solidFill>
                <a:latin typeface="Century Gothic" panose="020B0502020202020204" pitchFamily="34" charset="0"/>
              </a:rPr>
              <a:t>eiusmod</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tempor</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incididunt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labore</a:t>
            </a:r>
            <a:r>
              <a:rPr lang="en-US" sz="1600" b="0" i="0">
                <a:solidFill>
                  <a:schemeClr val="bg1"/>
                </a:solidFill>
                <a:latin typeface="Century Gothic" panose="020B0502020202020204" pitchFamily="34" charset="0"/>
              </a:rPr>
              <a:t> et dolore magna </a:t>
            </a:r>
            <a:r>
              <a:rPr lang="en-US" sz="1600" b="0" i="0" err="1">
                <a:solidFill>
                  <a:schemeClr val="bg1"/>
                </a:solidFill>
                <a:latin typeface="Century Gothic" panose="020B0502020202020204" pitchFamily="34" charset="0"/>
              </a:rPr>
              <a:t>aliqua</a:t>
            </a:r>
            <a:r>
              <a:rPr lang="en-US" sz="1600" b="0" i="0">
                <a:solidFill>
                  <a:schemeClr val="bg1"/>
                </a:solidFill>
                <a:latin typeface="Century Gothic" panose="020B0502020202020204" pitchFamily="34" charset="0"/>
              </a:rPr>
              <a:t>. Ut </a:t>
            </a:r>
            <a:r>
              <a:rPr lang="en-US" sz="1600" b="0" i="0" err="1">
                <a:solidFill>
                  <a:schemeClr val="bg1"/>
                </a:solidFill>
                <a:latin typeface="Century Gothic" panose="020B0502020202020204" pitchFamily="34" charset="0"/>
              </a:rPr>
              <a:t>enim</a:t>
            </a:r>
            <a:r>
              <a:rPr lang="en-US" sz="1600" b="0" i="0">
                <a:solidFill>
                  <a:schemeClr val="bg1"/>
                </a:solidFill>
                <a:latin typeface="Century Gothic" panose="020B0502020202020204" pitchFamily="34" charset="0"/>
              </a:rPr>
              <a:t> ad minim </a:t>
            </a:r>
            <a:r>
              <a:rPr lang="en-US" sz="1600" b="0" i="0" err="1">
                <a:solidFill>
                  <a:schemeClr val="bg1"/>
                </a:solidFill>
                <a:latin typeface="Century Gothic" panose="020B0502020202020204" pitchFamily="34" charset="0"/>
              </a:rPr>
              <a:t>veniam</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nostrud</a:t>
            </a:r>
            <a:r>
              <a:rPr lang="en-US" sz="1600" b="0" i="0">
                <a:solidFill>
                  <a:schemeClr val="bg1"/>
                </a:solidFill>
                <a:latin typeface="Century Gothic" panose="020B0502020202020204" pitchFamily="34" charset="0"/>
              </a:rPr>
              <a:t> exercitation </a:t>
            </a:r>
            <a:r>
              <a:rPr lang="en-US" sz="1600" b="0" i="0" err="1">
                <a:solidFill>
                  <a:schemeClr val="bg1"/>
                </a:solidFill>
                <a:latin typeface="Century Gothic" panose="020B0502020202020204" pitchFamily="34" charset="0"/>
              </a:rPr>
              <a:t>ullamco</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laboris</a:t>
            </a:r>
            <a:r>
              <a:rPr lang="en-US" sz="1600" b="0" i="0">
                <a:solidFill>
                  <a:schemeClr val="bg1"/>
                </a:solidFill>
                <a:latin typeface="Century Gothic" panose="020B0502020202020204" pitchFamily="34" charset="0"/>
              </a:rPr>
              <a:t> nisi </a:t>
            </a:r>
            <a:r>
              <a:rPr lang="en-US" sz="1600" b="0" i="0" err="1">
                <a:solidFill>
                  <a:schemeClr val="bg1"/>
                </a:solidFill>
                <a:latin typeface="Century Gothic" panose="020B0502020202020204" pitchFamily="34" charset="0"/>
              </a:rPr>
              <a:t>ut</a:t>
            </a:r>
            <a:r>
              <a:rPr lang="en-US" sz="1600" b="0" i="0">
                <a:solidFill>
                  <a:schemeClr val="bg1"/>
                </a:solidFill>
                <a:latin typeface="Century Gothic" panose="020B0502020202020204" pitchFamily="34" charset="0"/>
              </a:rPr>
              <a:t> </a:t>
            </a:r>
            <a:r>
              <a:rPr lang="en-US" sz="1600" b="0" i="0" err="1">
                <a:solidFill>
                  <a:schemeClr val="bg1"/>
                </a:solidFill>
                <a:latin typeface="Century Gothic" panose="020B0502020202020204" pitchFamily="34" charset="0"/>
              </a:rPr>
              <a:t>quis</a:t>
            </a:r>
            <a:endParaRPr lang="en-US" sz="1600"/>
          </a:p>
        </p:txBody>
      </p:sp>
      <p:sp>
        <p:nvSpPr>
          <p:cNvPr id="19" name="Picture Placeholder 5">
            <a:extLst>
              <a:ext uri="{FF2B5EF4-FFF2-40B4-BE49-F238E27FC236}">
                <a16:creationId xmlns:a16="http://schemas.microsoft.com/office/drawing/2014/main" id="{94532192-F85E-6D4F-8039-DA5EDD538CFB}"/>
              </a:ext>
            </a:extLst>
          </p:cNvPr>
          <p:cNvSpPr>
            <a:spLocks noGrp="1"/>
          </p:cNvSpPr>
          <p:nvPr>
            <p:ph type="pic" sz="quarter" idx="23"/>
          </p:nvPr>
        </p:nvSpPr>
        <p:spPr>
          <a:xfrm>
            <a:off x="11164824" y="502920"/>
            <a:ext cx="604309" cy="604309"/>
          </a:xfrm>
          <a:blipFill>
            <a:blip r:embed="rId3"/>
            <a:srcRect/>
            <a:stretch>
              <a:fillRect/>
            </a:stretch>
          </a:blipFill>
        </p:spPr>
        <p:txBody>
          <a:bodyPr/>
          <a:lstStyle>
            <a:lvl1pPr>
              <a:defRPr>
                <a:noFill/>
              </a:defRPr>
            </a:lvl1pPr>
          </a:lstStyle>
          <a:p>
            <a:endParaRPr lang="en-US"/>
          </a:p>
        </p:txBody>
      </p:sp>
      <p:sp>
        <p:nvSpPr>
          <p:cNvPr id="14" name="Title 1">
            <a:extLst>
              <a:ext uri="{FF2B5EF4-FFF2-40B4-BE49-F238E27FC236}">
                <a16:creationId xmlns:a16="http://schemas.microsoft.com/office/drawing/2014/main" id="{B6A0BB8D-A72F-9645-B33E-B23D77EC78EB}"/>
              </a:ext>
            </a:extLst>
          </p:cNvPr>
          <p:cNvSpPr>
            <a:spLocks noGrp="1"/>
          </p:cNvSpPr>
          <p:nvPr>
            <p:ph type="title" hasCustomPrompt="1"/>
          </p:nvPr>
        </p:nvSpPr>
        <p:spPr>
          <a:xfrm>
            <a:off x="463648" y="567041"/>
            <a:ext cx="6082862" cy="419100"/>
          </a:xfrm>
        </p:spPr>
        <p:txBody>
          <a:bodyPr/>
          <a:lstStyle>
            <a:lvl1pPr>
              <a:defRPr>
                <a:solidFill>
                  <a:schemeClr val="bg2"/>
                </a:solidFill>
              </a:defRPr>
            </a:lvl1pPr>
          </a:lstStyle>
          <a:p>
            <a:r>
              <a:rPr lang="en-US"/>
              <a:t>Header for slide goes here</a:t>
            </a:r>
          </a:p>
        </p:txBody>
      </p:sp>
      <p:sp>
        <p:nvSpPr>
          <p:cNvPr id="15" name="Text Placeholder 6">
            <a:extLst>
              <a:ext uri="{FF2B5EF4-FFF2-40B4-BE49-F238E27FC236}">
                <a16:creationId xmlns:a16="http://schemas.microsoft.com/office/drawing/2014/main" id="{0E8EF5BA-7B24-1E47-9268-C9A2AE66E23B}"/>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solidFill>
                  <a:schemeClr val="bg2"/>
                </a:solidFill>
              </a:defRPr>
            </a:lvl1pPr>
          </a:lstStyle>
          <a:p>
            <a:pPr lvl="0"/>
            <a:r>
              <a:rPr lang="en-US"/>
              <a:t>Sub-header goes in here (optional) </a:t>
            </a:r>
          </a:p>
        </p:txBody>
      </p:sp>
      <p:sp>
        <p:nvSpPr>
          <p:cNvPr id="3" name="Date Placeholder 2">
            <a:extLst>
              <a:ext uri="{FF2B5EF4-FFF2-40B4-BE49-F238E27FC236}">
                <a16:creationId xmlns:a16="http://schemas.microsoft.com/office/drawing/2014/main" id="{4A09DCB3-D15F-7542-BC22-435DEC23B90D}"/>
              </a:ext>
            </a:extLst>
          </p:cNvPr>
          <p:cNvSpPr>
            <a:spLocks noGrp="1"/>
          </p:cNvSpPr>
          <p:nvPr>
            <p:ph type="dt" sz="half" idx="24"/>
          </p:nvPr>
        </p:nvSpPr>
        <p:spPr/>
        <p:txBody>
          <a:bodyPr/>
          <a:lstStyle>
            <a:lvl1pPr>
              <a:defRPr>
                <a:solidFill>
                  <a:schemeClr val="bg2">
                    <a:alpha val="50000"/>
                  </a:schemeClr>
                </a:solidFill>
              </a:defRPr>
            </a:lvl1pPr>
          </a:lstStyle>
          <a:p>
            <a:fld id="{F47627F4-214B-454C-9205-24A7FCD1FB29}" type="datetime7">
              <a:rPr lang="en-US" smtClean="0"/>
              <a:pPr/>
              <a:t>Nov-22</a:t>
            </a:fld>
            <a:r>
              <a:rPr lang="en-US"/>
              <a:t>  |</a:t>
            </a:r>
          </a:p>
        </p:txBody>
      </p:sp>
      <p:sp>
        <p:nvSpPr>
          <p:cNvPr id="4" name="Footer Placeholder 3">
            <a:extLst>
              <a:ext uri="{FF2B5EF4-FFF2-40B4-BE49-F238E27FC236}">
                <a16:creationId xmlns:a16="http://schemas.microsoft.com/office/drawing/2014/main" id="{4A8AD59E-85C2-A74A-96B8-8906D9061C65}"/>
              </a:ext>
            </a:extLst>
          </p:cNvPr>
          <p:cNvSpPr>
            <a:spLocks noGrp="1"/>
          </p:cNvSpPr>
          <p:nvPr>
            <p:ph type="ftr" sz="quarter" idx="25"/>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4AD8C24A-5209-F742-92A8-03641CEA2065}"/>
              </a:ext>
            </a:extLst>
          </p:cNvPr>
          <p:cNvSpPr>
            <a:spLocks noGrp="1"/>
          </p:cNvSpPr>
          <p:nvPr>
            <p:ph type="sldNum" sz="quarter" idx="26"/>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173095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71EDFF27-2203-9C47-B505-7EDE0371ECEE}"/>
              </a:ext>
            </a:extLst>
          </p:cNvPr>
          <p:cNvPicPr>
            <a:picLocks noChangeAspect="1"/>
          </p:cNvPicPr>
          <p:nvPr userDrawn="1"/>
        </p:nvPicPr>
        <p:blipFill>
          <a:blip r:embed="rId2"/>
          <a:stretch>
            <a:fillRect/>
          </a:stretch>
        </p:blipFill>
        <p:spPr>
          <a:xfrm>
            <a:off x="0" y="6200424"/>
            <a:ext cx="12192000" cy="419100"/>
          </a:xfrm>
          <a:prstGeom prst="rect">
            <a:avLst/>
          </a:prstGeom>
        </p:spPr>
      </p:pic>
      <p:sp>
        <p:nvSpPr>
          <p:cNvPr id="3" name="Date Placeholder 2">
            <a:extLst>
              <a:ext uri="{FF2B5EF4-FFF2-40B4-BE49-F238E27FC236}">
                <a16:creationId xmlns:a16="http://schemas.microsoft.com/office/drawing/2014/main" id="{A012A3F9-AA38-3748-81F0-29CF30EF539C}"/>
              </a:ext>
            </a:extLst>
          </p:cNvPr>
          <p:cNvSpPr>
            <a:spLocks noGrp="1"/>
          </p:cNvSpPr>
          <p:nvPr>
            <p:ph type="dt" sz="half" idx="10"/>
          </p:nvPr>
        </p:nvSpPr>
        <p:spPr/>
        <p:txBody>
          <a:bodyPr/>
          <a:lstStyle/>
          <a:p>
            <a:fld id="{399CE98B-07A7-554D-BD02-F2A78CD39E78}" type="datetime7">
              <a:rPr lang="en-US" smtClean="0"/>
              <a:t>Nov-22</a:t>
            </a:fld>
            <a:r>
              <a:rPr lang="en-US"/>
              <a:t>  |</a:t>
            </a:r>
          </a:p>
        </p:txBody>
      </p:sp>
      <p:sp>
        <p:nvSpPr>
          <p:cNvPr id="4" name="Footer Placeholder 3">
            <a:extLst>
              <a:ext uri="{FF2B5EF4-FFF2-40B4-BE49-F238E27FC236}">
                <a16:creationId xmlns:a16="http://schemas.microsoft.com/office/drawing/2014/main" id="{1AE9CEAA-0B26-D84F-8C11-65B0CF2ED73F}"/>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BA398813-0E91-9745-8B46-32FB8F2523E2}"/>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175062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marL="0" marR="0" indent="0" algn="ctr"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i="0">
                <a:solidFill>
                  <a:schemeClr val="bg1"/>
                </a:solidFill>
                <a:latin typeface="Century Gothic" panose="020B0502020202020204" pitchFamily="34" charset="0"/>
              </a:rPr>
              <a:t>Divider slide title lorem Ipsum dolor sit </a:t>
            </a:r>
            <a:r>
              <a:rPr lang="en-US" sz="4800" b="1" i="0" err="1">
                <a:solidFill>
                  <a:schemeClr val="bg1"/>
                </a:solidFill>
                <a:latin typeface="Century Gothic" panose="020B0502020202020204" pitchFamily="34" charset="0"/>
              </a:rPr>
              <a:t>amet</a:t>
            </a:r>
            <a:r>
              <a:rPr lang="en-US" sz="4800" b="1" i="0">
                <a:solidFill>
                  <a:schemeClr val="bg1"/>
                </a:solidFill>
                <a:latin typeface="Century Gothic" panose="020B0502020202020204" pitchFamily="34" charset="0"/>
              </a:rPr>
              <a:t>, </a:t>
            </a:r>
            <a:r>
              <a:rPr lang="en-US" sz="4800" b="1" i="0" err="1">
                <a:solidFill>
                  <a:schemeClr val="bg1"/>
                </a:solidFill>
                <a:latin typeface="Century Gothic" panose="020B0502020202020204" pitchFamily="34" charset="0"/>
              </a:rPr>
              <a:t>consectetur</a:t>
            </a:r>
            <a:r>
              <a:rPr lang="en-US" sz="4800" b="1" i="0">
                <a:solidFill>
                  <a:schemeClr val="bg1"/>
                </a:solidFill>
                <a:latin typeface="Century Gothic" panose="020B0502020202020204" pitchFamily="34" charset="0"/>
              </a:rPr>
              <a:t> big quote</a:t>
            </a:r>
            <a:endParaRPr lang="en-US"/>
          </a:p>
        </p:txBody>
      </p:sp>
      <p:pic>
        <p:nvPicPr>
          <p:cNvPr id="8" name="Picture 7" descr="A close up of a sign&#10;&#10;Description automatically generated">
            <a:extLst>
              <a:ext uri="{FF2B5EF4-FFF2-40B4-BE49-F238E27FC236}">
                <a16:creationId xmlns:a16="http://schemas.microsoft.com/office/drawing/2014/main" id="{3E4EED21-74CB-7D4A-A037-F07803BA7867}"/>
              </a:ext>
            </a:extLst>
          </p:cNvPr>
          <p:cNvPicPr>
            <a:picLocks noChangeAspect="1"/>
          </p:cNvPicPr>
          <p:nvPr userDrawn="1"/>
        </p:nvPicPr>
        <p:blipFill>
          <a:blip r:embed="rId2"/>
          <a:stretch>
            <a:fillRect/>
          </a:stretch>
        </p:blipFill>
        <p:spPr>
          <a:xfrm>
            <a:off x="11154690" y="501396"/>
            <a:ext cx="603504" cy="603504"/>
          </a:xfrm>
          <a:prstGeom prst="rect">
            <a:avLst/>
          </a:prstGeom>
        </p:spPr>
      </p:pic>
      <p:sp>
        <p:nvSpPr>
          <p:cNvPr id="3" name="Date Placeholder 2">
            <a:extLst>
              <a:ext uri="{FF2B5EF4-FFF2-40B4-BE49-F238E27FC236}">
                <a16:creationId xmlns:a16="http://schemas.microsoft.com/office/drawing/2014/main" id="{432048C0-218E-0B46-B690-11D9BC08ACF1}"/>
              </a:ext>
            </a:extLst>
          </p:cNvPr>
          <p:cNvSpPr>
            <a:spLocks noGrp="1"/>
          </p:cNvSpPr>
          <p:nvPr>
            <p:ph type="dt" sz="half" idx="10"/>
          </p:nvPr>
        </p:nvSpPr>
        <p:spPr/>
        <p:txBody>
          <a:bodyPr/>
          <a:lstStyle>
            <a:lvl1pPr>
              <a:defRPr>
                <a:solidFill>
                  <a:schemeClr val="bg1">
                    <a:alpha val="50000"/>
                  </a:schemeClr>
                </a:solidFill>
              </a:defRPr>
            </a:lvl1pPr>
          </a:lstStyle>
          <a:p>
            <a:fld id="{399CE98B-07A7-554D-BD02-F2A78CD39E78}" type="datetime7">
              <a:rPr lang="en-US" smtClean="0"/>
              <a:pPr/>
              <a:t>Nov-22</a:t>
            </a:fld>
            <a:r>
              <a:rPr lang="en-US"/>
              <a:t>  |</a:t>
            </a:r>
          </a:p>
        </p:txBody>
      </p:sp>
      <p:sp>
        <p:nvSpPr>
          <p:cNvPr id="4" name="Footer Placeholder 3">
            <a:extLst>
              <a:ext uri="{FF2B5EF4-FFF2-40B4-BE49-F238E27FC236}">
                <a16:creationId xmlns:a16="http://schemas.microsoft.com/office/drawing/2014/main" id="{440BC28C-5173-5D4F-B757-750558238989}"/>
              </a:ext>
            </a:extLst>
          </p:cNvPr>
          <p:cNvSpPr>
            <a:spLocks noGrp="1"/>
          </p:cNvSpPr>
          <p:nvPr>
            <p:ph type="ftr" sz="quarter" idx="11"/>
          </p:nvPr>
        </p:nvSpPr>
        <p:spPr/>
        <p:txBody>
          <a:bodyPr/>
          <a:lstStyle>
            <a:lvl1pPr>
              <a:defRPr>
                <a:solidFill>
                  <a:schemeClr val="bg1">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C6986AF2-BB5C-1540-9473-6C396D6C567B}"/>
              </a:ext>
            </a:extLst>
          </p:cNvPr>
          <p:cNvSpPr>
            <a:spLocks noGrp="1"/>
          </p:cNvSpPr>
          <p:nvPr>
            <p:ph type="sldNum" sz="quarter" idx="12"/>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1" name="Picture 10">
            <a:extLst>
              <a:ext uri="{FF2B5EF4-FFF2-40B4-BE49-F238E27FC236}">
                <a16:creationId xmlns:a16="http://schemas.microsoft.com/office/drawing/2014/main" id="{7A1F4758-1EE2-124D-9545-C4A4F68291EB}"/>
              </a:ext>
            </a:extLst>
          </p:cNvPr>
          <p:cNvPicPr>
            <a:picLocks noChangeAspect="1"/>
          </p:cNvPicPr>
          <p:nvPr userDrawn="1"/>
        </p:nvPicPr>
        <p:blipFill>
          <a:blip r:embed="rId3"/>
          <a:stretch>
            <a:fillRect/>
          </a:stretch>
        </p:blipFill>
        <p:spPr>
          <a:xfrm>
            <a:off x="0" y="6205899"/>
            <a:ext cx="12192000" cy="419100"/>
          </a:xfrm>
          <a:prstGeom prst="rect">
            <a:avLst/>
          </a:prstGeom>
        </p:spPr>
      </p:pic>
    </p:spTree>
    <p:extLst>
      <p:ext uri="{BB962C8B-B14F-4D97-AF65-F5344CB8AC3E}">
        <p14:creationId xmlns:p14="http://schemas.microsoft.com/office/powerpoint/2010/main" val="1918497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3" name="Date Placeholder 2">
            <a:extLst>
              <a:ext uri="{FF2B5EF4-FFF2-40B4-BE49-F238E27FC236}">
                <a16:creationId xmlns:a16="http://schemas.microsoft.com/office/drawing/2014/main" id="{1F9C77A1-4BA9-4142-9937-050CD3919561}"/>
              </a:ext>
            </a:extLst>
          </p:cNvPr>
          <p:cNvSpPr>
            <a:spLocks noGrp="1"/>
          </p:cNvSpPr>
          <p:nvPr>
            <p:ph type="dt" sz="half" idx="10"/>
          </p:nvPr>
        </p:nvSpPr>
        <p:spPr/>
        <p:txBody>
          <a:bodyPr/>
          <a:lstStyle/>
          <a:p>
            <a:fld id="{399CE98B-07A7-554D-BD02-F2A78CD39E78}" type="datetime7">
              <a:rPr lang="en-US" smtClean="0"/>
              <a:t>Nov-22</a:t>
            </a:fld>
            <a:r>
              <a:rPr lang="en-US"/>
              <a:t>  |</a:t>
            </a:r>
          </a:p>
        </p:txBody>
      </p:sp>
      <p:sp>
        <p:nvSpPr>
          <p:cNvPr id="4" name="Footer Placeholder 3">
            <a:extLst>
              <a:ext uri="{FF2B5EF4-FFF2-40B4-BE49-F238E27FC236}">
                <a16:creationId xmlns:a16="http://schemas.microsoft.com/office/drawing/2014/main" id="{6781AB8F-4417-814F-99FD-DE68A7208506}"/>
              </a:ext>
            </a:extLst>
          </p:cNvPr>
          <p:cNvSpPr>
            <a:spLocks noGrp="1"/>
          </p:cNvSpPr>
          <p:nvPr>
            <p:ph type="ftr" sz="quarter" idx="11"/>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5F036EE2-BEED-0743-B213-2D0CFC47F9AC}"/>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pic>
        <p:nvPicPr>
          <p:cNvPr id="11" name="Picture 10">
            <a:extLst>
              <a:ext uri="{FF2B5EF4-FFF2-40B4-BE49-F238E27FC236}">
                <a16:creationId xmlns:a16="http://schemas.microsoft.com/office/drawing/2014/main" id="{7995987F-954A-C64F-A529-28DE0DFD0A7D}"/>
              </a:ext>
            </a:extLst>
          </p:cNvPr>
          <p:cNvPicPr>
            <a:picLocks noChangeAspect="1"/>
          </p:cNvPicPr>
          <p:nvPr userDrawn="1"/>
        </p:nvPicPr>
        <p:blipFill>
          <a:blip r:embed="rId2"/>
          <a:stretch>
            <a:fillRect/>
          </a:stretch>
        </p:blipFill>
        <p:spPr>
          <a:xfrm>
            <a:off x="0" y="6196333"/>
            <a:ext cx="12192000" cy="419100"/>
          </a:xfrm>
          <a:prstGeom prst="rect">
            <a:avLst/>
          </a:prstGeom>
        </p:spPr>
      </p:pic>
    </p:spTree>
    <p:extLst>
      <p:ext uri="{BB962C8B-B14F-4D97-AF65-F5344CB8AC3E}">
        <p14:creationId xmlns:p14="http://schemas.microsoft.com/office/powerpoint/2010/main" val="3763340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defRPr>
                <a:solidFill>
                  <a:schemeClr val="bg1"/>
                </a:solidFill>
              </a:defRPr>
            </a:lvl1pPr>
          </a:lstStyle>
          <a:p>
            <a:r>
              <a:rPr lang="en-US" sz="4800" b="1" i="0">
                <a:solidFill>
                  <a:schemeClr val="bg1"/>
                </a:solidFill>
                <a:latin typeface="Century Gothic" panose="020B0502020202020204" pitchFamily="34" charset="0"/>
              </a:rPr>
              <a:t>Divider slide title lorem Ipsum dolor sit </a:t>
            </a:r>
            <a:r>
              <a:rPr lang="en-US" sz="4800" b="1" i="0" err="1">
                <a:solidFill>
                  <a:schemeClr val="bg1"/>
                </a:solidFill>
                <a:latin typeface="Century Gothic" panose="020B0502020202020204" pitchFamily="34" charset="0"/>
              </a:rPr>
              <a:t>amet</a:t>
            </a:r>
            <a:r>
              <a:rPr lang="en-US" sz="4800" b="1" i="0">
                <a:solidFill>
                  <a:schemeClr val="bg1"/>
                </a:solidFill>
                <a:latin typeface="Century Gothic" panose="020B0502020202020204" pitchFamily="34" charset="0"/>
              </a:rPr>
              <a:t>, </a:t>
            </a:r>
            <a:r>
              <a:rPr lang="en-US" sz="4800" b="1" i="0" err="1">
                <a:solidFill>
                  <a:schemeClr val="bg1"/>
                </a:solidFill>
                <a:latin typeface="Century Gothic" panose="020B0502020202020204" pitchFamily="34" charset="0"/>
              </a:rPr>
              <a:t>consectetur</a:t>
            </a:r>
            <a:r>
              <a:rPr lang="en-US" sz="4800" b="1" i="0">
                <a:solidFill>
                  <a:schemeClr val="bg1"/>
                </a:solidFill>
                <a:latin typeface="Century Gothic" panose="020B0502020202020204" pitchFamily="34" charset="0"/>
              </a:rPr>
              <a:t> big quote</a:t>
            </a:r>
            <a:endParaRPr lang="en-US"/>
          </a:p>
        </p:txBody>
      </p:sp>
      <p:pic>
        <p:nvPicPr>
          <p:cNvPr id="11" name="Picture 10" descr="A close up of a sign&#10;&#10;Description automatically generated">
            <a:extLst>
              <a:ext uri="{FF2B5EF4-FFF2-40B4-BE49-F238E27FC236}">
                <a16:creationId xmlns:a16="http://schemas.microsoft.com/office/drawing/2014/main" id="{02A17875-60E5-9A46-A302-66C7B24010A5}"/>
              </a:ext>
            </a:extLst>
          </p:cNvPr>
          <p:cNvPicPr>
            <a:picLocks noChangeAspect="1"/>
          </p:cNvPicPr>
          <p:nvPr userDrawn="1"/>
        </p:nvPicPr>
        <p:blipFill>
          <a:blip r:embed="rId2"/>
          <a:stretch>
            <a:fillRect/>
          </a:stretch>
        </p:blipFill>
        <p:spPr>
          <a:xfrm>
            <a:off x="11164824" y="501396"/>
            <a:ext cx="602399" cy="603504"/>
          </a:xfrm>
          <a:prstGeom prst="rect">
            <a:avLst/>
          </a:prstGeom>
        </p:spPr>
      </p:pic>
      <p:sp>
        <p:nvSpPr>
          <p:cNvPr id="3" name="Date Placeholder 2">
            <a:extLst>
              <a:ext uri="{FF2B5EF4-FFF2-40B4-BE49-F238E27FC236}">
                <a16:creationId xmlns:a16="http://schemas.microsoft.com/office/drawing/2014/main" id="{67C62D28-5918-9140-A20B-88BC334F3D68}"/>
              </a:ext>
            </a:extLst>
          </p:cNvPr>
          <p:cNvSpPr>
            <a:spLocks noGrp="1"/>
          </p:cNvSpPr>
          <p:nvPr>
            <p:ph type="dt" sz="half" idx="10"/>
          </p:nvPr>
        </p:nvSpPr>
        <p:spPr/>
        <p:txBody>
          <a:bodyPr/>
          <a:lstStyle>
            <a:lvl1pPr>
              <a:defRPr>
                <a:solidFill>
                  <a:schemeClr val="bg1">
                    <a:alpha val="50000"/>
                  </a:schemeClr>
                </a:solidFill>
              </a:defRPr>
            </a:lvl1pPr>
          </a:lstStyle>
          <a:p>
            <a:fld id="{399CE98B-07A7-554D-BD02-F2A78CD39E78}" type="datetime7">
              <a:rPr lang="en-US" smtClean="0"/>
              <a:pPr/>
              <a:t>Nov-22</a:t>
            </a:fld>
            <a:r>
              <a:rPr lang="en-US"/>
              <a:t>  |</a:t>
            </a:r>
          </a:p>
        </p:txBody>
      </p:sp>
      <p:sp>
        <p:nvSpPr>
          <p:cNvPr id="4" name="Footer Placeholder 3">
            <a:extLst>
              <a:ext uri="{FF2B5EF4-FFF2-40B4-BE49-F238E27FC236}">
                <a16:creationId xmlns:a16="http://schemas.microsoft.com/office/drawing/2014/main" id="{409822EF-3E6E-4E46-806D-5CE6F96B095B}"/>
              </a:ext>
            </a:extLst>
          </p:cNvPr>
          <p:cNvSpPr>
            <a:spLocks noGrp="1"/>
          </p:cNvSpPr>
          <p:nvPr>
            <p:ph type="ftr" sz="quarter" idx="11"/>
          </p:nvPr>
        </p:nvSpPr>
        <p:spPr/>
        <p:txBody>
          <a:bodyPr/>
          <a:lstStyle>
            <a:lvl1pPr>
              <a:defRPr>
                <a:solidFill>
                  <a:schemeClr val="bg1">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2940BD57-69BA-1E41-95DB-256EFD5F6416}"/>
              </a:ext>
            </a:extLst>
          </p:cNvPr>
          <p:cNvSpPr>
            <a:spLocks noGrp="1"/>
          </p:cNvSpPr>
          <p:nvPr>
            <p:ph type="sldNum" sz="quarter" idx="12"/>
          </p:nvPr>
        </p:nvSpPr>
        <p:spPr/>
        <p:txBody>
          <a:bodyPr/>
          <a:lstStyle>
            <a:lvl1pPr>
              <a:defRPr>
                <a:solidFill>
                  <a:schemeClr val="bg1"/>
                </a:solidFill>
              </a:defRPr>
            </a:lvl1p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11577478-C42C-9E46-8FE9-256EA0958608}"/>
              </a:ext>
            </a:extLst>
          </p:cNvPr>
          <p:cNvPicPr>
            <a:picLocks noChangeAspect="1"/>
          </p:cNvPicPr>
          <p:nvPr userDrawn="1"/>
        </p:nvPicPr>
        <p:blipFill>
          <a:blip r:embed="rId3"/>
          <a:stretch>
            <a:fillRect/>
          </a:stretch>
        </p:blipFill>
        <p:spPr>
          <a:xfrm>
            <a:off x="0" y="6210300"/>
            <a:ext cx="12192000" cy="419100"/>
          </a:xfrm>
          <a:prstGeom prst="rect">
            <a:avLst/>
          </a:prstGeom>
        </p:spPr>
      </p:pic>
    </p:spTree>
    <p:extLst>
      <p:ext uri="{BB962C8B-B14F-4D97-AF65-F5344CB8AC3E}">
        <p14:creationId xmlns:p14="http://schemas.microsoft.com/office/powerpoint/2010/main" val="4180198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3" name="Date Placeholder 2">
            <a:extLst>
              <a:ext uri="{FF2B5EF4-FFF2-40B4-BE49-F238E27FC236}">
                <a16:creationId xmlns:a16="http://schemas.microsoft.com/office/drawing/2014/main" id="{636423C9-75E4-1446-8F86-7B2DF8A9C456}"/>
              </a:ext>
            </a:extLst>
          </p:cNvPr>
          <p:cNvSpPr>
            <a:spLocks noGrp="1"/>
          </p:cNvSpPr>
          <p:nvPr>
            <p:ph type="dt" sz="half" idx="10"/>
          </p:nvPr>
        </p:nvSpPr>
        <p:spPr/>
        <p:txBody>
          <a:bodyPr/>
          <a:lstStyle/>
          <a:p>
            <a:fld id="{399CE98B-07A7-554D-BD02-F2A78CD39E78}" type="datetime7">
              <a:rPr lang="en-US" smtClean="0"/>
              <a:t>Nov-22</a:t>
            </a:fld>
            <a:r>
              <a:rPr lang="en-US"/>
              <a:t>  |</a:t>
            </a:r>
          </a:p>
        </p:txBody>
      </p:sp>
      <p:sp>
        <p:nvSpPr>
          <p:cNvPr id="4" name="Footer Placeholder 3">
            <a:extLst>
              <a:ext uri="{FF2B5EF4-FFF2-40B4-BE49-F238E27FC236}">
                <a16:creationId xmlns:a16="http://schemas.microsoft.com/office/drawing/2014/main" id="{5A69BE1C-CB88-754D-B55E-649E04F79ED7}"/>
              </a:ext>
            </a:extLst>
          </p:cNvPr>
          <p:cNvSpPr>
            <a:spLocks noGrp="1"/>
          </p:cNvSpPr>
          <p:nvPr>
            <p:ph type="ftr" sz="quarter" idx="11"/>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171514C9-4B5B-8747-A517-CE0D0B1FB592}"/>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pic>
        <p:nvPicPr>
          <p:cNvPr id="12" name="Picture 11">
            <a:extLst>
              <a:ext uri="{FF2B5EF4-FFF2-40B4-BE49-F238E27FC236}">
                <a16:creationId xmlns:a16="http://schemas.microsoft.com/office/drawing/2014/main" id="{FFD6EB6D-DDCE-9F40-9D5D-6C5EBE5EB917}"/>
              </a:ext>
            </a:extLst>
          </p:cNvPr>
          <p:cNvPicPr>
            <a:picLocks noChangeAspect="1"/>
          </p:cNvPicPr>
          <p:nvPr userDrawn="1"/>
        </p:nvPicPr>
        <p:blipFill>
          <a:blip r:embed="rId2"/>
          <a:stretch>
            <a:fillRect/>
          </a:stretch>
        </p:blipFill>
        <p:spPr>
          <a:xfrm>
            <a:off x="-1" y="6208607"/>
            <a:ext cx="12192000" cy="419100"/>
          </a:xfrm>
          <a:prstGeom prst="rect">
            <a:avLst/>
          </a:prstGeom>
        </p:spPr>
      </p:pic>
    </p:spTree>
    <p:extLst>
      <p:ext uri="{BB962C8B-B14F-4D97-AF65-F5344CB8AC3E}">
        <p14:creationId xmlns:p14="http://schemas.microsoft.com/office/powerpoint/2010/main" val="3577940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3" name="Date Placeholder 2">
            <a:extLst>
              <a:ext uri="{FF2B5EF4-FFF2-40B4-BE49-F238E27FC236}">
                <a16:creationId xmlns:a16="http://schemas.microsoft.com/office/drawing/2014/main" id="{3F064A5D-59EB-234E-A4ED-999309658136}"/>
              </a:ext>
            </a:extLst>
          </p:cNvPr>
          <p:cNvSpPr>
            <a:spLocks noGrp="1"/>
          </p:cNvSpPr>
          <p:nvPr>
            <p:ph type="dt" sz="half" idx="10"/>
          </p:nvPr>
        </p:nvSpPr>
        <p:spPr/>
        <p:txBody>
          <a:bodyPr/>
          <a:lstStyle/>
          <a:p>
            <a:fld id="{399CE98B-07A7-554D-BD02-F2A78CD39E78}" type="datetime7">
              <a:rPr lang="en-US" smtClean="0"/>
              <a:t>Nov-22</a:t>
            </a:fld>
            <a:r>
              <a:rPr lang="en-US"/>
              <a:t>  |</a:t>
            </a:r>
          </a:p>
        </p:txBody>
      </p:sp>
      <p:sp>
        <p:nvSpPr>
          <p:cNvPr id="4" name="Footer Placeholder 3">
            <a:extLst>
              <a:ext uri="{FF2B5EF4-FFF2-40B4-BE49-F238E27FC236}">
                <a16:creationId xmlns:a16="http://schemas.microsoft.com/office/drawing/2014/main" id="{2DFF3E01-BCB5-A84C-A896-02694ED044FE}"/>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16F1DFC3-E7F8-DD45-BA6C-527E155937BD}"/>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pic>
        <p:nvPicPr>
          <p:cNvPr id="10" name="Picture 9">
            <a:extLst>
              <a:ext uri="{FF2B5EF4-FFF2-40B4-BE49-F238E27FC236}">
                <a16:creationId xmlns:a16="http://schemas.microsoft.com/office/drawing/2014/main" id="{F765D345-56C1-D744-95E7-EE54C61C9E6D}"/>
              </a:ext>
            </a:extLst>
          </p:cNvPr>
          <p:cNvPicPr>
            <a:picLocks noChangeAspect="1"/>
          </p:cNvPicPr>
          <p:nvPr userDrawn="1"/>
        </p:nvPicPr>
        <p:blipFill>
          <a:blip r:embed="rId2"/>
          <a:stretch>
            <a:fillRect/>
          </a:stretch>
        </p:blipFill>
        <p:spPr>
          <a:xfrm>
            <a:off x="-1" y="6208607"/>
            <a:ext cx="12192000" cy="419100"/>
          </a:xfrm>
          <a:prstGeom prst="rect">
            <a:avLst/>
          </a:prstGeom>
        </p:spPr>
      </p:pic>
    </p:spTree>
    <p:extLst>
      <p:ext uri="{BB962C8B-B14F-4D97-AF65-F5344CB8AC3E}">
        <p14:creationId xmlns:p14="http://schemas.microsoft.com/office/powerpoint/2010/main" val="2873293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blipFill>
          <a:blip r:embed="rId2"/>
          <a:stretch>
            <a:fillRect l="-13409" t="-554" b="-1471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8" name="Picture Placeholder 5">
            <a:extLst>
              <a:ext uri="{FF2B5EF4-FFF2-40B4-BE49-F238E27FC236}">
                <a16:creationId xmlns:a16="http://schemas.microsoft.com/office/drawing/2014/main" id="{7E33ED4D-5A01-8748-94B6-6BDAFCE95ED1}"/>
              </a:ext>
            </a:extLst>
          </p:cNvPr>
          <p:cNvSpPr>
            <a:spLocks noGrp="1"/>
          </p:cNvSpPr>
          <p:nvPr>
            <p:ph type="pic" sz="quarter" idx="20"/>
          </p:nvPr>
        </p:nvSpPr>
        <p:spPr>
          <a:xfrm>
            <a:off x="11164824" y="502920"/>
            <a:ext cx="604309" cy="604309"/>
          </a:xfrm>
          <a:prstGeom prst="rect">
            <a:avLst/>
          </a:prstGeom>
          <a:blipFill>
            <a:blip r:embed="rId3"/>
            <a:srcRect/>
            <a:stretch>
              <a:fillRect/>
            </a:stretch>
          </a:blipFill>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2DB1B844-BFF2-A74E-B429-FA9AABF9B9B0}"/>
              </a:ext>
            </a:extLst>
          </p:cNvPr>
          <p:cNvSpPr>
            <a:spLocks noGrp="1"/>
          </p:cNvSpPr>
          <p:nvPr>
            <p:ph type="dt" sz="half" idx="21"/>
          </p:nvPr>
        </p:nvSpPr>
        <p:spPr/>
        <p:txBody>
          <a:bodyPr/>
          <a:lstStyle/>
          <a:p>
            <a:fld id="{399CE98B-07A7-554D-BD02-F2A78CD39E78}" type="datetime7">
              <a:rPr lang="en-US" smtClean="0"/>
              <a:t>Nov-22</a:t>
            </a:fld>
            <a:r>
              <a:rPr lang="en-US"/>
              <a:t>  |</a:t>
            </a:r>
          </a:p>
        </p:txBody>
      </p:sp>
      <p:sp>
        <p:nvSpPr>
          <p:cNvPr id="4" name="Footer Placeholder 3">
            <a:extLst>
              <a:ext uri="{FF2B5EF4-FFF2-40B4-BE49-F238E27FC236}">
                <a16:creationId xmlns:a16="http://schemas.microsoft.com/office/drawing/2014/main" id="{47D3DD26-6650-904C-94B2-18A2AF4AF489}"/>
              </a:ext>
            </a:extLst>
          </p:cNvPr>
          <p:cNvSpPr>
            <a:spLocks noGrp="1"/>
          </p:cNvSpPr>
          <p:nvPr>
            <p:ph type="ftr" sz="quarter" idx="22"/>
          </p:nvPr>
        </p:nvSpPr>
        <p:spPr/>
        <p:txBody>
          <a:bodyPr/>
          <a:lstStyle/>
          <a:p>
            <a:r>
              <a:rPr lang="en-US"/>
              <a:t>© 2020 AmeriCorps.</a:t>
            </a:r>
          </a:p>
        </p:txBody>
      </p:sp>
      <p:sp>
        <p:nvSpPr>
          <p:cNvPr id="5" name="Slide Number Placeholder 4">
            <a:extLst>
              <a:ext uri="{FF2B5EF4-FFF2-40B4-BE49-F238E27FC236}">
                <a16:creationId xmlns:a16="http://schemas.microsoft.com/office/drawing/2014/main" id="{2EC8D54A-9873-EC48-8CE0-90F796422124}"/>
              </a:ext>
            </a:extLst>
          </p:cNvPr>
          <p:cNvSpPr>
            <a:spLocks noGrp="1"/>
          </p:cNvSpPr>
          <p:nvPr>
            <p:ph type="sldNum" sz="quarter" idx="23"/>
          </p:nvPr>
        </p:nvSpPr>
        <p:spPr/>
        <p:txBody>
          <a:bodyPr/>
          <a:lstStyle/>
          <a:p>
            <a:r>
              <a:rPr lang="en-US"/>
              <a:t>  </a:t>
            </a:r>
            <a:fld id="{E0E21186-8CC3-194A-9753-0BBC1EC778BB}" type="slidenum">
              <a:rPr lang="en-US" smtClean="0"/>
              <a:pPr/>
              <a:t>‹#›</a:t>
            </a:fld>
            <a:endParaRPr lang="en-US"/>
          </a:p>
        </p:txBody>
      </p:sp>
      <p:pic>
        <p:nvPicPr>
          <p:cNvPr id="11" name="Picture 10">
            <a:extLst>
              <a:ext uri="{FF2B5EF4-FFF2-40B4-BE49-F238E27FC236}">
                <a16:creationId xmlns:a16="http://schemas.microsoft.com/office/drawing/2014/main" id="{C99D51F0-7507-6248-BD43-AD3F900C5869}"/>
              </a:ext>
            </a:extLst>
          </p:cNvPr>
          <p:cNvPicPr>
            <a:picLocks noChangeAspect="1"/>
          </p:cNvPicPr>
          <p:nvPr userDrawn="1"/>
        </p:nvPicPr>
        <p:blipFill>
          <a:blip r:embed="rId4"/>
          <a:stretch>
            <a:fillRect/>
          </a:stretch>
        </p:blipFill>
        <p:spPr>
          <a:xfrm>
            <a:off x="-1" y="6210300"/>
            <a:ext cx="12192000" cy="419100"/>
          </a:xfrm>
          <a:prstGeom prst="rect">
            <a:avLst/>
          </a:prstGeom>
        </p:spPr>
      </p:pic>
    </p:spTree>
    <p:extLst>
      <p:ext uri="{BB962C8B-B14F-4D97-AF65-F5344CB8AC3E}">
        <p14:creationId xmlns:p14="http://schemas.microsoft.com/office/powerpoint/2010/main" val="3011323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9" name="Picture 8">
            <a:extLst>
              <a:ext uri="{FF2B5EF4-FFF2-40B4-BE49-F238E27FC236}">
                <a16:creationId xmlns:a16="http://schemas.microsoft.com/office/drawing/2014/main" id="{99B75E93-1DC5-2743-B45C-422B09E42789}"/>
              </a:ext>
            </a:extLst>
          </p:cNvPr>
          <p:cNvPicPr>
            <a:picLocks noChangeAspect="1"/>
          </p:cNvPicPr>
          <p:nvPr userDrawn="1"/>
        </p:nvPicPr>
        <p:blipFill>
          <a:blip r:embed="rId2"/>
          <a:stretch>
            <a:fillRect/>
          </a:stretch>
        </p:blipFill>
        <p:spPr>
          <a:xfrm>
            <a:off x="0" y="6213521"/>
            <a:ext cx="12192000" cy="419100"/>
          </a:xfrm>
          <a:prstGeom prst="rect">
            <a:avLst/>
          </a:prstGeom>
        </p:spPr>
      </p:pic>
      <p:sp>
        <p:nvSpPr>
          <p:cNvPr id="3" name="Date Placeholder 2">
            <a:extLst>
              <a:ext uri="{FF2B5EF4-FFF2-40B4-BE49-F238E27FC236}">
                <a16:creationId xmlns:a16="http://schemas.microsoft.com/office/drawing/2014/main" id="{B4582CC5-2766-0D47-AA91-C301FD8C6C7F}"/>
              </a:ext>
            </a:extLst>
          </p:cNvPr>
          <p:cNvSpPr>
            <a:spLocks noGrp="1"/>
          </p:cNvSpPr>
          <p:nvPr>
            <p:ph type="dt" sz="half" idx="10"/>
          </p:nvPr>
        </p:nvSpPr>
        <p:spPr/>
        <p:txBody>
          <a:bodyPr/>
          <a:lstStyle/>
          <a:p>
            <a:fld id="{399CE98B-07A7-554D-BD02-F2A78CD39E78}" type="datetime7">
              <a:rPr lang="en-US" smtClean="0"/>
              <a:t>Nov-22</a:t>
            </a:fld>
            <a:r>
              <a:rPr lang="en-US"/>
              <a:t>  |</a:t>
            </a:r>
          </a:p>
        </p:txBody>
      </p:sp>
      <p:sp>
        <p:nvSpPr>
          <p:cNvPr id="4" name="Footer Placeholder 3">
            <a:extLst>
              <a:ext uri="{FF2B5EF4-FFF2-40B4-BE49-F238E27FC236}">
                <a16:creationId xmlns:a16="http://schemas.microsoft.com/office/drawing/2014/main" id="{2867084C-8C88-2D41-A4B1-240B3E92EC91}"/>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B69376F0-901C-FB44-93FC-E6FC9A603914}"/>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404101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711CEA22-ECCD-9E4B-94FF-279061161000}"/>
              </a:ext>
            </a:extLst>
          </p:cNvPr>
          <p:cNvPicPr>
            <a:picLocks noChangeAspect="1"/>
          </p:cNvPicPr>
          <p:nvPr userDrawn="1"/>
        </p:nvPicPr>
        <p:blipFill>
          <a:blip r:embed="rId2"/>
          <a:stretch>
            <a:fillRect/>
          </a:stretch>
        </p:blipFill>
        <p:spPr>
          <a:xfrm>
            <a:off x="-1" y="6210300"/>
            <a:ext cx="12192000" cy="419100"/>
          </a:xfrm>
          <a:prstGeom prst="rect">
            <a:avLst/>
          </a:prstGeom>
        </p:spPr>
      </p:pic>
      <p:sp>
        <p:nvSpPr>
          <p:cNvPr id="3" name="Date Placeholder 2">
            <a:extLst>
              <a:ext uri="{FF2B5EF4-FFF2-40B4-BE49-F238E27FC236}">
                <a16:creationId xmlns:a16="http://schemas.microsoft.com/office/drawing/2014/main" id="{D919B0FD-3767-4F4C-9374-6D7080EB0846}"/>
              </a:ext>
            </a:extLst>
          </p:cNvPr>
          <p:cNvSpPr>
            <a:spLocks noGrp="1"/>
          </p:cNvSpPr>
          <p:nvPr>
            <p:ph type="dt" sz="half" idx="10"/>
          </p:nvPr>
        </p:nvSpPr>
        <p:spPr/>
        <p:txBody>
          <a:bodyPr/>
          <a:lstStyle/>
          <a:p>
            <a:fld id="{399CE98B-07A7-554D-BD02-F2A78CD39E78}" type="datetime7">
              <a:rPr lang="en-US" smtClean="0"/>
              <a:t>Nov-22</a:t>
            </a:fld>
            <a:r>
              <a:rPr lang="en-US"/>
              <a:t>  |</a:t>
            </a:r>
          </a:p>
        </p:txBody>
      </p:sp>
      <p:sp>
        <p:nvSpPr>
          <p:cNvPr id="4" name="Footer Placeholder 3">
            <a:extLst>
              <a:ext uri="{FF2B5EF4-FFF2-40B4-BE49-F238E27FC236}">
                <a16:creationId xmlns:a16="http://schemas.microsoft.com/office/drawing/2014/main" id="{EE446B04-96F1-F345-8E20-CCD4D89ECA33}"/>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CD510FEA-5495-4141-938D-07387C1F029A}"/>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22917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Cover ALT">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0529"/>
            <a:ext cx="2016016" cy="457200"/>
          </a:xfrm>
          <a:prstGeom prst="rect">
            <a:avLst/>
          </a:prstGeom>
        </p:spPr>
      </p:pic>
      <p:sp>
        <p:nvSpPr>
          <p:cNvPr id="9" name="Text Placeholder 7">
            <a:extLst>
              <a:ext uri="{FF2B5EF4-FFF2-40B4-BE49-F238E27FC236}">
                <a16:creationId xmlns:a16="http://schemas.microsoft.com/office/drawing/2014/main" id="{EC0D4300-C7B7-1145-9F65-57A1DA3A595A}"/>
              </a:ext>
            </a:extLst>
          </p:cNvPr>
          <p:cNvSpPr>
            <a:spLocks noGrp="1"/>
          </p:cNvSpPr>
          <p:nvPr>
            <p:ph type="body" sz="quarter" idx="13" hasCustomPrompt="1"/>
          </p:nvPr>
        </p:nvSpPr>
        <p:spPr>
          <a:xfrm>
            <a:off x="838200" y="2464936"/>
            <a:ext cx="3484563" cy="266700"/>
          </a:xfrm>
          <a:prstGeom prst="rect">
            <a:avLst/>
          </a:prstGeom>
        </p:spPr>
        <p:txBody>
          <a:bodyPr lIns="0" rIns="0"/>
          <a:lstStyle>
            <a:lvl1pPr>
              <a:defRPr spc="150" baseline="0"/>
            </a:lvl1pPr>
          </a:lstStyle>
          <a:p>
            <a:pPr lvl="0"/>
            <a:r>
              <a:rPr lang="en-US"/>
              <a:t>SHORT LEADING HEADER</a:t>
            </a:r>
          </a:p>
        </p:txBody>
      </p:sp>
      <p:sp>
        <p:nvSpPr>
          <p:cNvPr id="12" name="Text Placeholder 9">
            <a:extLst>
              <a:ext uri="{FF2B5EF4-FFF2-40B4-BE49-F238E27FC236}">
                <a16:creationId xmlns:a16="http://schemas.microsoft.com/office/drawing/2014/main" id="{FC123E63-5521-FE48-AE85-914300E5528D}"/>
              </a:ext>
            </a:extLst>
          </p:cNvPr>
          <p:cNvSpPr>
            <a:spLocks noGrp="1"/>
          </p:cNvSpPr>
          <p:nvPr>
            <p:ph type="body" sz="quarter" idx="14" hasCustomPrompt="1"/>
          </p:nvPr>
        </p:nvSpPr>
        <p:spPr>
          <a:xfrm>
            <a:off x="838200" y="3848100"/>
            <a:ext cx="3635375" cy="266700"/>
          </a:xfrm>
          <a:prstGeom prst="rect">
            <a:avLst/>
          </a:prstGeom>
        </p:spPr>
        <p:txBody>
          <a:bodyPr lIns="0" rIns="0"/>
          <a:lstStyle>
            <a:lvl1pPr>
              <a:defRPr spc="0"/>
            </a:lvl1pPr>
          </a:lstStyle>
          <a:p>
            <a:pPr lvl="0"/>
            <a:r>
              <a:rPr lang="en-US"/>
              <a:t>MM, DD, YYYY</a:t>
            </a:r>
          </a:p>
        </p:txBody>
      </p:sp>
      <p:sp>
        <p:nvSpPr>
          <p:cNvPr id="13" name="Title 5">
            <a:extLst>
              <a:ext uri="{FF2B5EF4-FFF2-40B4-BE49-F238E27FC236}">
                <a16:creationId xmlns:a16="http://schemas.microsoft.com/office/drawing/2014/main" id="{6FAC3744-F26B-1B49-8B55-AC1AF414E0C7}"/>
              </a:ext>
            </a:extLst>
          </p:cNvPr>
          <p:cNvSpPr>
            <a:spLocks noGrp="1"/>
          </p:cNvSpPr>
          <p:nvPr>
            <p:ph type="title" hasCustomPrompt="1"/>
          </p:nvPr>
        </p:nvSpPr>
        <p:spPr>
          <a:xfrm>
            <a:off x="838200" y="2746340"/>
            <a:ext cx="6380536" cy="1101760"/>
          </a:xfrm>
        </p:spPr>
        <p:txBody>
          <a:bodyPr lIns="0" tIns="0" rIns="0" anchor="t" anchorCtr="0"/>
          <a:lstStyle/>
          <a:p>
            <a:r>
              <a:rPr lang="en-US"/>
              <a:t>Title for the presentation goes here</a:t>
            </a:r>
          </a:p>
        </p:txBody>
      </p:sp>
      <p:sp>
        <p:nvSpPr>
          <p:cNvPr id="2" name="Date Placeholder 1">
            <a:extLst>
              <a:ext uri="{FF2B5EF4-FFF2-40B4-BE49-F238E27FC236}">
                <a16:creationId xmlns:a16="http://schemas.microsoft.com/office/drawing/2014/main" id="{F5FD9194-B6BA-0F4F-AAA8-E337B19786F7}"/>
              </a:ext>
            </a:extLst>
          </p:cNvPr>
          <p:cNvSpPr>
            <a:spLocks noGrp="1"/>
          </p:cNvSpPr>
          <p:nvPr>
            <p:ph type="dt" sz="half" idx="15"/>
          </p:nvPr>
        </p:nvSpPr>
        <p:spPr/>
        <p:txBody>
          <a:bodyPr/>
          <a:lstStyle/>
          <a:p>
            <a:fld id="{DC65C37E-58F4-7541-9725-1C83FFB88F7E}" type="datetime7">
              <a:rPr lang="en-US" smtClean="0"/>
              <a:t>Nov-22</a:t>
            </a:fld>
            <a:r>
              <a:rPr lang="en-US"/>
              <a:t>  |</a:t>
            </a:r>
          </a:p>
        </p:txBody>
      </p:sp>
      <p:sp>
        <p:nvSpPr>
          <p:cNvPr id="6" name="Footer Placeholder 5">
            <a:extLst>
              <a:ext uri="{FF2B5EF4-FFF2-40B4-BE49-F238E27FC236}">
                <a16:creationId xmlns:a16="http://schemas.microsoft.com/office/drawing/2014/main" id="{22C638DA-5D2A-834B-9CF2-7AD09131BF23}"/>
              </a:ext>
            </a:extLst>
          </p:cNvPr>
          <p:cNvSpPr>
            <a:spLocks noGrp="1"/>
          </p:cNvSpPr>
          <p:nvPr>
            <p:ph type="ftr" sz="quarter" idx="16"/>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7925411E-A726-DD43-A1CD-941682CFA295}"/>
              </a:ext>
            </a:extLst>
          </p:cNvPr>
          <p:cNvSpPr>
            <a:spLocks noGrp="1"/>
          </p:cNvSpPr>
          <p:nvPr>
            <p:ph type="sldNum" sz="quarter" idx="17"/>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1825243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8" name="Picture 7">
            <a:extLst>
              <a:ext uri="{FF2B5EF4-FFF2-40B4-BE49-F238E27FC236}">
                <a16:creationId xmlns:a16="http://schemas.microsoft.com/office/drawing/2014/main" id="{A2AE6ED3-4B0B-524E-9DDC-DD5020126A41}"/>
              </a:ext>
            </a:extLst>
          </p:cNvPr>
          <p:cNvPicPr>
            <a:picLocks noChangeAspect="1"/>
          </p:cNvPicPr>
          <p:nvPr userDrawn="1"/>
        </p:nvPicPr>
        <p:blipFill>
          <a:blip r:embed="rId2"/>
          <a:stretch>
            <a:fillRect/>
          </a:stretch>
        </p:blipFill>
        <p:spPr>
          <a:xfrm>
            <a:off x="-1" y="6210300"/>
            <a:ext cx="12192000" cy="419100"/>
          </a:xfrm>
          <a:prstGeom prst="rect">
            <a:avLst/>
          </a:prstGeom>
        </p:spPr>
      </p:pic>
      <p:sp>
        <p:nvSpPr>
          <p:cNvPr id="3" name="Date Placeholder 2">
            <a:extLst>
              <a:ext uri="{FF2B5EF4-FFF2-40B4-BE49-F238E27FC236}">
                <a16:creationId xmlns:a16="http://schemas.microsoft.com/office/drawing/2014/main" id="{7F2AA4A1-30FB-C741-85A4-D477809F79E1}"/>
              </a:ext>
            </a:extLst>
          </p:cNvPr>
          <p:cNvSpPr>
            <a:spLocks noGrp="1"/>
          </p:cNvSpPr>
          <p:nvPr>
            <p:ph type="dt" sz="half" idx="10"/>
          </p:nvPr>
        </p:nvSpPr>
        <p:spPr/>
        <p:txBody>
          <a:bodyPr/>
          <a:lstStyle/>
          <a:p>
            <a:fld id="{399CE98B-07A7-554D-BD02-F2A78CD39E78}" type="datetime7">
              <a:rPr lang="en-US" smtClean="0"/>
              <a:t>Nov-22</a:t>
            </a:fld>
            <a:r>
              <a:rPr lang="en-US"/>
              <a:t>  |</a:t>
            </a:r>
          </a:p>
        </p:txBody>
      </p:sp>
      <p:sp>
        <p:nvSpPr>
          <p:cNvPr id="4" name="Footer Placeholder 3">
            <a:extLst>
              <a:ext uri="{FF2B5EF4-FFF2-40B4-BE49-F238E27FC236}">
                <a16:creationId xmlns:a16="http://schemas.microsoft.com/office/drawing/2014/main" id="{AB938437-D2C4-D94D-9168-4F1F1DC97CBF}"/>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626A4BC8-2B83-2742-B852-BFBE68101DC2}"/>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835348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lvl1pPr algn="ctr">
              <a:defRPr/>
            </a:lvl1p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pic>
        <p:nvPicPr>
          <p:cNvPr id="7" name="Picture 6">
            <a:extLst>
              <a:ext uri="{FF2B5EF4-FFF2-40B4-BE49-F238E27FC236}">
                <a16:creationId xmlns:a16="http://schemas.microsoft.com/office/drawing/2014/main" id="{79D071FD-70E3-DB42-B5DC-93613A156C7F}"/>
              </a:ext>
            </a:extLst>
          </p:cNvPr>
          <p:cNvPicPr>
            <a:picLocks noChangeAspect="1"/>
          </p:cNvPicPr>
          <p:nvPr userDrawn="1"/>
        </p:nvPicPr>
        <p:blipFill>
          <a:blip r:embed="rId2"/>
          <a:stretch>
            <a:fillRect/>
          </a:stretch>
        </p:blipFill>
        <p:spPr>
          <a:xfrm>
            <a:off x="0" y="6213521"/>
            <a:ext cx="12192000" cy="419100"/>
          </a:xfrm>
          <a:prstGeom prst="rect">
            <a:avLst/>
          </a:prstGeom>
        </p:spPr>
      </p:pic>
      <p:sp>
        <p:nvSpPr>
          <p:cNvPr id="3" name="Date Placeholder 2">
            <a:extLst>
              <a:ext uri="{FF2B5EF4-FFF2-40B4-BE49-F238E27FC236}">
                <a16:creationId xmlns:a16="http://schemas.microsoft.com/office/drawing/2014/main" id="{CAFB2205-CA3E-774A-8EE2-49958EA91B25}"/>
              </a:ext>
            </a:extLst>
          </p:cNvPr>
          <p:cNvSpPr>
            <a:spLocks noGrp="1"/>
          </p:cNvSpPr>
          <p:nvPr>
            <p:ph type="dt" sz="half" idx="10"/>
          </p:nvPr>
        </p:nvSpPr>
        <p:spPr/>
        <p:txBody>
          <a:bodyPr/>
          <a:lstStyle/>
          <a:p>
            <a:fld id="{399CE98B-07A7-554D-BD02-F2A78CD39E78}" type="datetime7">
              <a:rPr lang="en-US" smtClean="0"/>
              <a:t>Nov-22</a:t>
            </a:fld>
            <a:r>
              <a:rPr lang="en-US"/>
              <a:t>  |</a:t>
            </a:r>
          </a:p>
        </p:txBody>
      </p:sp>
      <p:sp>
        <p:nvSpPr>
          <p:cNvPr id="4" name="Footer Placeholder 3">
            <a:extLst>
              <a:ext uri="{FF2B5EF4-FFF2-40B4-BE49-F238E27FC236}">
                <a16:creationId xmlns:a16="http://schemas.microsoft.com/office/drawing/2014/main" id="{68FDB7AC-9018-5545-AD95-6522C065A7D0}"/>
              </a:ext>
            </a:extLst>
          </p:cNvPr>
          <p:cNvSpPr>
            <a:spLocks noGrp="1"/>
          </p:cNvSpPr>
          <p:nvPr>
            <p:ph type="ftr" sz="quarter" idx="11"/>
          </p:nvPr>
        </p:nvSpPr>
        <p:spPr/>
        <p:txBody>
          <a:bodyPr/>
          <a:lstStyle/>
          <a:p>
            <a:r>
              <a:rPr lang="en-US"/>
              <a:t>© 2020 AmeriCorps.</a:t>
            </a:r>
          </a:p>
        </p:txBody>
      </p:sp>
      <p:sp>
        <p:nvSpPr>
          <p:cNvPr id="5" name="Slide Number Placeholder 4">
            <a:extLst>
              <a:ext uri="{FF2B5EF4-FFF2-40B4-BE49-F238E27FC236}">
                <a16:creationId xmlns:a16="http://schemas.microsoft.com/office/drawing/2014/main" id="{F9FE1BD7-3806-7E4C-B657-84004F7761A4}"/>
              </a:ext>
            </a:extLst>
          </p:cNvPr>
          <p:cNvSpPr>
            <a:spLocks noGrp="1"/>
          </p:cNvSpPr>
          <p:nvPr>
            <p:ph type="sldNum" sz="quarter" idx="12"/>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114074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91F1-BA23-C24D-A4AC-999E0E455B3D}"/>
              </a:ext>
            </a:extLst>
          </p:cNvPr>
          <p:cNvSpPr>
            <a:spLocks noGrp="1"/>
          </p:cNvSpPr>
          <p:nvPr>
            <p:ph type="title" hasCustomPrompt="1"/>
          </p:nvPr>
        </p:nvSpPr>
        <p:spPr/>
        <p:txBody>
          <a:bodyPr/>
          <a:lstStyle/>
          <a:p>
            <a:r>
              <a:rPr lang="en-US"/>
              <a:t>Header for slide goes here</a:t>
            </a:r>
          </a:p>
        </p:txBody>
      </p:sp>
      <p:sp>
        <p:nvSpPr>
          <p:cNvPr id="7" name="Text Placeholder 6">
            <a:extLst>
              <a:ext uri="{FF2B5EF4-FFF2-40B4-BE49-F238E27FC236}">
                <a16:creationId xmlns:a16="http://schemas.microsoft.com/office/drawing/2014/main" id="{4871A63C-DF49-724F-8250-5E65BCD69DEC}"/>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9" name="Text Placeholder 8">
            <a:extLst>
              <a:ext uri="{FF2B5EF4-FFF2-40B4-BE49-F238E27FC236}">
                <a16:creationId xmlns:a16="http://schemas.microsoft.com/office/drawing/2014/main" id="{00FE9614-7FF6-E043-AAE6-B6CC8B97C65D}"/>
              </a:ext>
            </a:extLst>
          </p:cNvPr>
          <p:cNvSpPr>
            <a:spLocks noGrp="1"/>
          </p:cNvSpPr>
          <p:nvPr>
            <p:ph type="body" sz="quarter" idx="14" hasCustomPrompt="1"/>
          </p:nvPr>
        </p:nvSpPr>
        <p:spPr>
          <a:xfrm>
            <a:off x="4250647" y="2867263"/>
            <a:ext cx="7165087" cy="1243289"/>
          </a:xfrm>
        </p:spPr>
        <p:txBody>
          <a:bodyPr>
            <a:normAutofit/>
          </a:bodyPr>
          <a:lstStyle>
            <a:lvl1pPr>
              <a:defRPr sz="2400" b="1" spc="0">
                <a:solidFill>
                  <a:schemeClr val="tx1"/>
                </a:solidFill>
              </a:defRPr>
            </a:lvl1pPr>
          </a:lstStyle>
          <a:p>
            <a:r>
              <a:rPr lang="en-US">
                <a:solidFill>
                  <a:srgbClr val="092141"/>
                </a:solidFill>
                <a:effectLst/>
                <a:latin typeface="Century Gothic" panose="020B0502020202020204" pitchFamily="34" charset="0"/>
              </a:rPr>
              <a:t>A Large quote goes in here</a:t>
            </a:r>
          </a:p>
        </p:txBody>
      </p:sp>
      <p:sp>
        <p:nvSpPr>
          <p:cNvPr id="23" name="Picture Placeholder 22">
            <a:extLst>
              <a:ext uri="{FF2B5EF4-FFF2-40B4-BE49-F238E27FC236}">
                <a16:creationId xmlns:a16="http://schemas.microsoft.com/office/drawing/2014/main" id="{4F7A34D4-C651-044C-BA08-D6323F9A626C}"/>
              </a:ext>
            </a:extLst>
          </p:cNvPr>
          <p:cNvSpPr>
            <a:spLocks noGrp="1"/>
          </p:cNvSpPr>
          <p:nvPr>
            <p:ph type="pic" sz="quarter" idx="15"/>
          </p:nvPr>
        </p:nvSpPr>
        <p:spPr>
          <a:xfrm>
            <a:off x="646330" y="1872832"/>
            <a:ext cx="3232150" cy="3232150"/>
          </a:xfrm>
          <a:prstGeom prst="ellipse">
            <a:avLst/>
          </a:prstGeom>
          <a:noFill/>
        </p:spPr>
        <p:txBody>
          <a:bodyPr/>
          <a:lstStyle>
            <a:lvl1pPr>
              <a:defRPr>
                <a:noFill/>
              </a:defRPr>
            </a:lvl1pPr>
          </a:lstStyle>
          <a:p>
            <a:endParaRPr lang="en-US"/>
          </a:p>
        </p:txBody>
      </p:sp>
      <p:pic>
        <p:nvPicPr>
          <p:cNvPr id="24" name="Picture 23" descr="A picture containing drawing&#10;&#10;Description automatically generated">
            <a:extLst>
              <a:ext uri="{FF2B5EF4-FFF2-40B4-BE49-F238E27FC236}">
                <a16:creationId xmlns:a16="http://schemas.microsoft.com/office/drawing/2014/main" id="{5571B9C2-2659-D547-A657-D3E6036552E9}"/>
              </a:ext>
            </a:extLst>
          </p:cNvPr>
          <p:cNvPicPr>
            <a:picLocks noChangeAspect="1"/>
          </p:cNvPicPr>
          <p:nvPr userDrawn="1"/>
        </p:nvPicPr>
        <p:blipFill>
          <a:blip r:embed="rId2"/>
          <a:stretch>
            <a:fillRect/>
          </a:stretch>
        </p:blipFill>
        <p:spPr>
          <a:xfrm>
            <a:off x="4041097" y="4492644"/>
            <a:ext cx="4191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622814" y="4469286"/>
            <a:ext cx="2671763" cy="232908"/>
          </a:xfrm>
        </p:spPr>
        <p:txBody>
          <a:bodyPr>
            <a:normAutofit/>
          </a:bodyPr>
          <a:lstStyle>
            <a:lvl1pPr>
              <a:defRPr sz="1600" b="1" spc="0"/>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622814" y="4799012"/>
            <a:ext cx="2671762" cy="246063"/>
          </a:xfrm>
        </p:spPr>
        <p:txBody>
          <a:bodyPr>
            <a:noAutofit/>
          </a:bodyPr>
          <a:lstStyle>
            <a:lvl1pPr>
              <a:defRPr sz="1400" b="0" spc="0"/>
            </a:lvl1pPr>
          </a:lstStyle>
          <a:p>
            <a:pPr lvl="0"/>
            <a:r>
              <a:rPr lang="en-US" sz="1600" b="0"/>
              <a:t>AmeriCorps Position</a:t>
            </a:r>
            <a:endParaRPr lang="en-US"/>
          </a:p>
        </p:txBody>
      </p:sp>
      <p:pic>
        <p:nvPicPr>
          <p:cNvPr id="13" name="Picture 12">
            <a:extLst>
              <a:ext uri="{FF2B5EF4-FFF2-40B4-BE49-F238E27FC236}">
                <a16:creationId xmlns:a16="http://schemas.microsoft.com/office/drawing/2014/main" id="{4522A8EA-3E30-FB41-9AAE-D83FDB4AC20D}"/>
              </a:ext>
            </a:extLst>
          </p:cNvPr>
          <p:cNvPicPr>
            <a:picLocks noChangeAspect="1"/>
          </p:cNvPicPr>
          <p:nvPr userDrawn="1"/>
        </p:nvPicPr>
        <p:blipFill>
          <a:blip r:embed="rId3"/>
          <a:stretch>
            <a:fillRect/>
          </a:stretch>
        </p:blipFill>
        <p:spPr>
          <a:xfrm>
            <a:off x="0" y="6210300"/>
            <a:ext cx="12192000" cy="419100"/>
          </a:xfrm>
          <a:prstGeom prst="rect">
            <a:avLst/>
          </a:prstGeom>
        </p:spPr>
      </p:pic>
      <p:sp>
        <p:nvSpPr>
          <p:cNvPr id="3" name="Date Placeholder 2">
            <a:extLst>
              <a:ext uri="{FF2B5EF4-FFF2-40B4-BE49-F238E27FC236}">
                <a16:creationId xmlns:a16="http://schemas.microsoft.com/office/drawing/2014/main" id="{9A7993E2-015D-DC42-8560-FD9E555E06DB}"/>
              </a:ext>
            </a:extLst>
          </p:cNvPr>
          <p:cNvSpPr>
            <a:spLocks noGrp="1"/>
          </p:cNvSpPr>
          <p:nvPr>
            <p:ph type="dt" sz="half" idx="18"/>
          </p:nvPr>
        </p:nvSpPr>
        <p:spPr/>
        <p:txBody>
          <a:bodyPr/>
          <a:lstStyle/>
          <a:p>
            <a:fld id="{67EF6724-4917-8648-BD01-FA27F6F6D7DE}" type="datetime7">
              <a:rPr lang="en-US" smtClean="0"/>
              <a:pPr/>
              <a:t>Nov-22</a:t>
            </a:fld>
            <a:r>
              <a:rPr lang="en-US"/>
              <a:t>  |</a:t>
            </a:r>
          </a:p>
        </p:txBody>
      </p:sp>
      <p:sp>
        <p:nvSpPr>
          <p:cNvPr id="4" name="Footer Placeholder 3">
            <a:extLst>
              <a:ext uri="{FF2B5EF4-FFF2-40B4-BE49-F238E27FC236}">
                <a16:creationId xmlns:a16="http://schemas.microsoft.com/office/drawing/2014/main" id="{76BC4574-D75D-0E4A-9312-454A90BB05CF}"/>
              </a:ext>
            </a:extLst>
          </p:cNvPr>
          <p:cNvSpPr>
            <a:spLocks noGrp="1"/>
          </p:cNvSpPr>
          <p:nvPr>
            <p:ph type="ftr" sz="quarter" idx="19"/>
          </p:nvPr>
        </p:nvSpPr>
        <p:spPr/>
        <p:txBody>
          <a:bodyPr/>
          <a:lstStyle/>
          <a:p>
            <a:r>
              <a:rPr lang="en-US"/>
              <a:t>© 2020 AmeriCorps.</a:t>
            </a:r>
          </a:p>
        </p:txBody>
      </p:sp>
      <p:sp>
        <p:nvSpPr>
          <p:cNvPr id="5" name="Slide Number Placeholder 4">
            <a:extLst>
              <a:ext uri="{FF2B5EF4-FFF2-40B4-BE49-F238E27FC236}">
                <a16:creationId xmlns:a16="http://schemas.microsoft.com/office/drawing/2014/main" id="{92468E0D-C09A-D74E-BE30-7DC1B84EF9E6}"/>
              </a:ext>
            </a:extLst>
          </p:cNvPr>
          <p:cNvSpPr>
            <a:spLocks noGrp="1"/>
          </p:cNvSpPr>
          <p:nvPr>
            <p:ph type="sldNum" sz="quarter" idx="20"/>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90956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0FE9614-7FF6-E043-AAE6-B6CC8B97C65D}"/>
              </a:ext>
            </a:extLst>
          </p:cNvPr>
          <p:cNvSpPr>
            <a:spLocks noGrp="1"/>
          </p:cNvSpPr>
          <p:nvPr>
            <p:ph type="body" sz="quarter" idx="14" hasCustomPrompt="1"/>
          </p:nvPr>
        </p:nvSpPr>
        <p:spPr>
          <a:xfrm>
            <a:off x="4250647" y="2867263"/>
            <a:ext cx="7165087" cy="1243289"/>
          </a:xfrm>
        </p:spPr>
        <p:txBody>
          <a:bodyPr>
            <a:normAutofit/>
          </a:bodyPr>
          <a:lstStyle>
            <a:lvl1pPr>
              <a:defRPr sz="2400" b="1" spc="0">
                <a:solidFill>
                  <a:schemeClr val="bg1"/>
                </a:solidFill>
              </a:defRPr>
            </a:lvl1pPr>
          </a:lstStyle>
          <a:p>
            <a:r>
              <a:rPr lang="en-US">
                <a:solidFill>
                  <a:srgbClr val="092141"/>
                </a:solidFill>
                <a:effectLst/>
                <a:latin typeface="Century Gothic" panose="020B0502020202020204" pitchFamily="34" charset="0"/>
              </a:rPr>
              <a:t>A Large quote goes in here</a:t>
            </a:r>
          </a:p>
        </p:txBody>
      </p:sp>
      <p:sp>
        <p:nvSpPr>
          <p:cNvPr id="23" name="Picture Placeholder 22">
            <a:extLst>
              <a:ext uri="{FF2B5EF4-FFF2-40B4-BE49-F238E27FC236}">
                <a16:creationId xmlns:a16="http://schemas.microsoft.com/office/drawing/2014/main" id="{4F7A34D4-C651-044C-BA08-D6323F9A626C}"/>
              </a:ext>
            </a:extLst>
          </p:cNvPr>
          <p:cNvSpPr>
            <a:spLocks noGrp="1"/>
          </p:cNvSpPr>
          <p:nvPr>
            <p:ph type="pic" sz="quarter" idx="15"/>
          </p:nvPr>
        </p:nvSpPr>
        <p:spPr>
          <a:xfrm>
            <a:off x="646330" y="1872832"/>
            <a:ext cx="3232150" cy="3232150"/>
          </a:xfrm>
          <a:prstGeom prst="ellipse">
            <a:avLst/>
          </a:prstGeom>
          <a:noFill/>
        </p:spPr>
        <p:txBody>
          <a:bodyPr/>
          <a:lstStyle>
            <a:lvl1pPr>
              <a:defRPr>
                <a:noFill/>
              </a:defRPr>
            </a:lvl1pPr>
          </a:lstStyle>
          <a:p>
            <a:endParaRPr lang="en-US"/>
          </a:p>
        </p:txBody>
      </p:sp>
      <p:pic>
        <p:nvPicPr>
          <p:cNvPr id="24" name="Picture 23" descr="A picture containing drawing&#10;&#10;Description automatically generated">
            <a:extLst>
              <a:ext uri="{FF2B5EF4-FFF2-40B4-BE49-F238E27FC236}">
                <a16:creationId xmlns:a16="http://schemas.microsoft.com/office/drawing/2014/main" id="{5571B9C2-2659-D547-A657-D3E6036552E9}"/>
              </a:ext>
            </a:extLst>
          </p:cNvPr>
          <p:cNvPicPr>
            <a:picLocks noChangeAspect="1"/>
          </p:cNvPicPr>
          <p:nvPr userDrawn="1"/>
        </p:nvPicPr>
        <p:blipFill>
          <a:blip r:embed="rId2"/>
          <a:stretch>
            <a:fillRect/>
          </a:stretch>
        </p:blipFill>
        <p:spPr>
          <a:xfrm>
            <a:off x="4041097" y="4492644"/>
            <a:ext cx="419100" cy="419100"/>
          </a:xfrm>
          <a:prstGeom prst="rect">
            <a:avLst/>
          </a:prstGeom>
        </p:spPr>
      </p:pic>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622814" y="4469286"/>
            <a:ext cx="2671763" cy="232908"/>
          </a:xfrm>
        </p:spPr>
        <p:txBody>
          <a:bodyPr>
            <a:normAutofit/>
          </a:bodyPr>
          <a:lstStyle>
            <a:lvl1pPr>
              <a:defRPr sz="1600" b="1" spc="0"/>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622814" y="4799012"/>
            <a:ext cx="2671762" cy="246063"/>
          </a:xfrm>
        </p:spPr>
        <p:txBody>
          <a:bodyPr>
            <a:noAutofit/>
          </a:bodyPr>
          <a:lstStyle>
            <a:lvl1pPr>
              <a:defRPr sz="1400" b="0" spc="0"/>
            </a:lvl1pPr>
          </a:lstStyle>
          <a:p>
            <a:pPr lvl="0"/>
            <a:r>
              <a:rPr lang="en-US" sz="1600" b="0"/>
              <a:t>AmeriCorps Position</a:t>
            </a:r>
            <a:endParaRPr lang="en-US"/>
          </a:p>
        </p:txBody>
      </p:sp>
      <p:pic>
        <p:nvPicPr>
          <p:cNvPr id="13" name="Picture 12" descr="A close up of a sign&#10;&#10;Description automatically generated">
            <a:extLst>
              <a:ext uri="{FF2B5EF4-FFF2-40B4-BE49-F238E27FC236}">
                <a16:creationId xmlns:a16="http://schemas.microsoft.com/office/drawing/2014/main" id="{C487B705-A18F-BC42-BE49-CE379381CA7A}"/>
              </a:ext>
            </a:extLst>
          </p:cNvPr>
          <p:cNvPicPr>
            <a:picLocks noChangeAspect="1"/>
          </p:cNvPicPr>
          <p:nvPr userDrawn="1"/>
        </p:nvPicPr>
        <p:blipFill>
          <a:blip r:embed="rId3"/>
          <a:stretch>
            <a:fillRect/>
          </a:stretch>
        </p:blipFill>
        <p:spPr>
          <a:xfrm>
            <a:off x="11164824" y="501396"/>
            <a:ext cx="602399" cy="603504"/>
          </a:xfrm>
          <a:prstGeom prst="rect">
            <a:avLst/>
          </a:prstGeom>
        </p:spPr>
      </p:pic>
      <p:pic>
        <p:nvPicPr>
          <p:cNvPr id="14" name="Picture 13">
            <a:extLst>
              <a:ext uri="{FF2B5EF4-FFF2-40B4-BE49-F238E27FC236}">
                <a16:creationId xmlns:a16="http://schemas.microsoft.com/office/drawing/2014/main" id="{48D131EF-98CF-F94F-94A3-6A0CC3997194}"/>
              </a:ext>
            </a:extLst>
          </p:cNvPr>
          <p:cNvPicPr>
            <a:picLocks noChangeAspect="1"/>
          </p:cNvPicPr>
          <p:nvPr userDrawn="1"/>
        </p:nvPicPr>
        <p:blipFill>
          <a:blip r:embed="rId4"/>
          <a:stretch>
            <a:fillRect/>
          </a:stretch>
        </p:blipFill>
        <p:spPr>
          <a:xfrm>
            <a:off x="0" y="6206748"/>
            <a:ext cx="12192000" cy="419100"/>
          </a:xfrm>
          <a:prstGeom prst="rect">
            <a:avLst/>
          </a:prstGeom>
        </p:spPr>
      </p:pic>
      <p:sp>
        <p:nvSpPr>
          <p:cNvPr id="17" name="Title 1">
            <a:extLst>
              <a:ext uri="{FF2B5EF4-FFF2-40B4-BE49-F238E27FC236}">
                <a16:creationId xmlns:a16="http://schemas.microsoft.com/office/drawing/2014/main" id="{7AE49A57-57D0-A14A-81CD-6957C5F0FE07}"/>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8" name="Text Placeholder 6">
            <a:extLst>
              <a:ext uri="{FF2B5EF4-FFF2-40B4-BE49-F238E27FC236}">
                <a16:creationId xmlns:a16="http://schemas.microsoft.com/office/drawing/2014/main" id="{4222883F-8224-7741-8B04-8F07A237482B}"/>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CFA12EF8-ABD9-7C46-89B9-7C4CFEB11E35}"/>
              </a:ext>
            </a:extLst>
          </p:cNvPr>
          <p:cNvSpPr>
            <a:spLocks noGrp="1"/>
          </p:cNvSpPr>
          <p:nvPr>
            <p:ph type="dt" sz="half" idx="18"/>
          </p:nvPr>
        </p:nvSpPr>
        <p:spPr/>
        <p:txBody>
          <a:bodyPr/>
          <a:lstStyle/>
          <a:p>
            <a:fld id="{67EF6724-4917-8648-BD01-FA27F6F6D7DE}" type="datetime7">
              <a:rPr lang="en-US" smtClean="0"/>
              <a:pPr/>
              <a:t>Nov-22</a:t>
            </a:fld>
            <a:r>
              <a:rPr lang="en-US"/>
              <a:t>  |</a:t>
            </a:r>
          </a:p>
        </p:txBody>
      </p:sp>
      <p:sp>
        <p:nvSpPr>
          <p:cNvPr id="4" name="Footer Placeholder 3">
            <a:extLst>
              <a:ext uri="{FF2B5EF4-FFF2-40B4-BE49-F238E27FC236}">
                <a16:creationId xmlns:a16="http://schemas.microsoft.com/office/drawing/2014/main" id="{1426D27E-C3A6-A24D-AF8A-F4C3DC11A030}"/>
              </a:ext>
            </a:extLst>
          </p:cNvPr>
          <p:cNvSpPr>
            <a:spLocks noGrp="1"/>
          </p:cNvSpPr>
          <p:nvPr>
            <p:ph type="ftr" sz="quarter" idx="19"/>
          </p:nvPr>
        </p:nvSpPr>
        <p:spPr/>
        <p:txBody>
          <a:bodyPr/>
          <a:lstStyle/>
          <a:p>
            <a:r>
              <a:rPr lang="en-US"/>
              <a:t>© 2020 AmeriCorps.</a:t>
            </a:r>
          </a:p>
        </p:txBody>
      </p:sp>
      <p:sp>
        <p:nvSpPr>
          <p:cNvPr id="5" name="Slide Number Placeholder 4">
            <a:extLst>
              <a:ext uri="{FF2B5EF4-FFF2-40B4-BE49-F238E27FC236}">
                <a16:creationId xmlns:a16="http://schemas.microsoft.com/office/drawing/2014/main" id="{A48986C9-0B8E-D04F-A357-5DCD445D0F71}"/>
              </a:ext>
            </a:extLst>
          </p:cNvPr>
          <p:cNvSpPr>
            <a:spLocks noGrp="1"/>
          </p:cNvSpPr>
          <p:nvPr>
            <p:ph type="sldNum" sz="quarter" idx="20"/>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879459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1600200" y="4609312"/>
            <a:ext cx="2671763" cy="232908"/>
          </a:xfrm>
        </p:spPr>
        <p:txBody>
          <a:bodyPr>
            <a:normAutofit/>
          </a:bodyPr>
          <a:lstStyle>
            <a:lvl1pPr>
              <a:defRPr sz="1600" b="1" spc="0">
                <a:solidFill>
                  <a:schemeClr val="bg2"/>
                </a:solidFill>
              </a:defRPr>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1600200" y="4939038"/>
            <a:ext cx="2671762" cy="246063"/>
          </a:xfrm>
        </p:spPr>
        <p:txBody>
          <a:bodyPr>
            <a:noAutofit/>
          </a:bodyPr>
          <a:lstStyle>
            <a:lvl1pPr>
              <a:defRPr sz="1400" b="0" spc="0">
                <a:solidFill>
                  <a:schemeClr val="bg2"/>
                </a:solidFill>
              </a:defRPr>
            </a:lvl1pPr>
          </a:lstStyle>
          <a:p>
            <a:pPr lvl="0"/>
            <a:r>
              <a:rPr lang="en-US" sz="1600" b="0"/>
              <a:t>AmeriCorps Position</a:t>
            </a:r>
            <a:endParaRPr lang="en-US"/>
          </a:p>
        </p:txBody>
      </p:sp>
      <p:sp>
        <p:nvSpPr>
          <p:cNvPr id="8" name="Text Placeholder 7">
            <a:extLst>
              <a:ext uri="{FF2B5EF4-FFF2-40B4-BE49-F238E27FC236}">
                <a16:creationId xmlns:a16="http://schemas.microsoft.com/office/drawing/2014/main" id="{5F889BF9-3000-7F4B-A235-30E6AB27B8F3}"/>
              </a:ext>
            </a:extLst>
          </p:cNvPr>
          <p:cNvSpPr>
            <a:spLocks noGrp="1"/>
          </p:cNvSpPr>
          <p:nvPr>
            <p:ph type="body" sz="quarter" idx="18" hasCustomPrompt="1"/>
          </p:nvPr>
        </p:nvSpPr>
        <p:spPr>
          <a:xfrm>
            <a:off x="1600200" y="2271713"/>
            <a:ext cx="8986838" cy="1648601"/>
          </a:xfrm>
        </p:spPr>
        <p:txBody>
          <a:bodyPr>
            <a:noAutofit/>
          </a:bodyPr>
          <a:lstStyle>
            <a:lvl1pPr>
              <a:defRPr sz="4000" b="1" i="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A Large quote goes in here</a:t>
            </a:r>
          </a:p>
        </p:txBody>
      </p:sp>
      <p:pic>
        <p:nvPicPr>
          <p:cNvPr id="18" name="Picture 17" descr="A picture containing drawing&#10;&#10;Description automatically generated">
            <a:extLst>
              <a:ext uri="{FF2B5EF4-FFF2-40B4-BE49-F238E27FC236}">
                <a16:creationId xmlns:a16="http://schemas.microsoft.com/office/drawing/2014/main" id="{5EDB0CA4-C9B9-8543-8E46-92E642B6A312}"/>
              </a:ext>
            </a:extLst>
          </p:cNvPr>
          <p:cNvPicPr>
            <a:picLocks noChangeAspect="1"/>
          </p:cNvPicPr>
          <p:nvPr userDrawn="1"/>
        </p:nvPicPr>
        <p:blipFill>
          <a:blip r:embed="rId3"/>
          <a:stretch>
            <a:fillRect/>
          </a:stretch>
        </p:blipFill>
        <p:spPr>
          <a:xfrm>
            <a:off x="1600200" y="4054501"/>
            <a:ext cx="420624" cy="420624"/>
          </a:xfrm>
          <a:prstGeom prst="rect">
            <a:avLst/>
          </a:prstGeom>
        </p:spPr>
      </p:pic>
      <p:sp>
        <p:nvSpPr>
          <p:cNvPr id="12" name="Picture Placeholder 5">
            <a:extLst>
              <a:ext uri="{FF2B5EF4-FFF2-40B4-BE49-F238E27FC236}">
                <a16:creationId xmlns:a16="http://schemas.microsoft.com/office/drawing/2014/main" id="{32F2CBFD-E45C-EA4C-A1F5-C2E4DEE7D333}"/>
              </a:ext>
            </a:extLst>
          </p:cNvPr>
          <p:cNvSpPr>
            <a:spLocks noGrp="1"/>
          </p:cNvSpPr>
          <p:nvPr>
            <p:ph type="pic" sz="quarter" idx="20"/>
          </p:nvPr>
        </p:nvSpPr>
        <p:spPr>
          <a:xfrm>
            <a:off x="11164824" y="502920"/>
            <a:ext cx="604309" cy="604309"/>
          </a:xfrm>
          <a:blipFill>
            <a:blip r:embed="rId4"/>
            <a:srcRect/>
            <a:stretch>
              <a:fillRect/>
            </a:stretch>
          </a:blipFill>
        </p:spPr>
        <p:txBody>
          <a:bodyPr/>
          <a:lstStyle>
            <a:lvl1pPr>
              <a:defRPr>
                <a:noFill/>
              </a:defRPr>
            </a:lvl1pPr>
          </a:lstStyle>
          <a:p>
            <a:endParaRPr lang="en-US"/>
          </a:p>
        </p:txBody>
      </p:sp>
      <p:sp>
        <p:nvSpPr>
          <p:cNvPr id="9" name="Date Placeholder 8">
            <a:extLst>
              <a:ext uri="{FF2B5EF4-FFF2-40B4-BE49-F238E27FC236}">
                <a16:creationId xmlns:a16="http://schemas.microsoft.com/office/drawing/2014/main" id="{33A8A99C-88EF-904D-818A-436B268E75C8}"/>
              </a:ext>
            </a:extLst>
          </p:cNvPr>
          <p:cNvSpPr>
            <a:spLocks noGrp="1"/>
          </p:cNvSpPr>
          <p:nvPr>
            <p:ph type="dt" sz="half" idx="21"/>
          </p:nvPr>
        </p:nvSpPr>
        <p:spPr/>
        <p:txBody>
          <a:bodyPr/>
          <a:lstStyle>
            <a:lvl1pPr>
              <a:defRPr>
                <a:solidFill>
                  <a:schemeClr val="bg2">
                    <a:alpha val="50000"/>
                  </a:schemeClr>
                </a:solidFill>
              </a:defRPr>
            </a:lvl1pPr>
          </a:lstStyle>
          <a:p>
            <a:fld id="{67EF6724-4917-8648-BD01-FA27F6F6D7DE}" type="datetime7">
              <a:rPr lang="en-US" smtClean="0"/>
              <a:pPr/>
              <a:t>Nov-22</a:t>
            </a:fld>
            <a:r>
              <a:rPr lang="en-US"/>
              <a:t>  |</a:t>
            </a:r>
          </a:p>
        </p:txBody>
      </p:sp>
      <p:sp>
        <p:nvSpPr>
          <p:cNvPr id="10" name="Footer Placeholder 9">
            <a:extLst>
              <a:ext uri="{FF2B5EF4-FFF2-40B4-BE49-F238E27FC236}">
                <a16:creationId xmlns:a16="http://schemas.microsoft.com/office/drawing/2014/main" id="{577722B5-A81B-6D47-BFB9-B2A770C8B876}"/>
              </a:ext>
            </a:extLst>
          </p:cNvPr>
          <p:cNvSpPr>
            <a:spLocks noGrp="1"/>
          </p:cNvSpPr>
          <p:nvPr>
            <p:ph type="ftr" sz="quarter" idx="22"/>
          </p:nvPr>
        </p:nvSpPr>
        <p:spPr/>
        <p:txBody>
          <a:bodyPr/>
          <a:lstStyle>
            <a:lvl1pPr>
              <a:defRPr>
                <a:solidFill>
                  <a:schemeClr val="bg2">
                    <a:alpha val="50000"/>
                  </a:schemeClr>
                </a:solidFill>
              </a:defRPr>
            </a:lvl1pPr>
          </a:lstStyle>
          <a:p>
            <a:r>
              <a:rPr lang="en-US"/>
              <a:t>© 2020 AmeriCorps.</a:t>
            </a:r>
          </a:p>
        </p:txBody>
      </p:sp>
      <p:sp>
        <p:nvSpPr>
          <p:cNvPr id="11" name="Slide Number Placeholder 10">
            <a:extLst>
              <a:ext uri="{FF2B5EF4-FFF2-40B4-BE49-F238E27FC236}">
                <a16:creationId xmlns:a16="http://schemas.microsoft.com/office/drawing/2014/main" id="{BBF2D2E3-459D-A246-B271-C51E3B9F2937}"/>
              </a:ext>
            </a:extLst>
          </p:cNvPr>
          <p:cNvSpPr>
            <a:spLocks noGrp="1"/>
          </p:cNvSpPr>
          <p:nvPr>
            <p:ph type="sldNum" sz="quarter" idx="23"/>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7" name="Picture 16">
            <a:extLst>
              <a:ext uri="{FF2B5EF4-FFF2-40B4-BE49-F238E27FC236}">
                <a16:creationId xmlns:a16="http://schemas.microsoft.com/office/drawing/2014/main" id="{B85A181B-CADB-AC49-9B9F-1DD9DB670A80}"/>
              </a:ext>
            </a:extLst>
          </p:cNvPr>
          <p:cNvPicPr>
            <a:picLocks noChangeAspect="1"/>
          </p:cNvPicPr>
          <p:nvPr userDrawn="1"/>
        </p:nvPicPr>
        <p:blipFill>
          <a:blip r:embed="rId5"/>
          <a:stretch>
            <a:fillRect/>
          </a:stretch>
        </p:blipFill>
        <p:spPr>
          <a:xfrm>
            <a:off x="24587" y="6200989"/>
            <a:ext cx="12192000" cy="419100"/>
          </a:xfrm>
          <a:prstGeom prst="rect">
            <a:avLst/>
          </a:prstGeom>
        </p:spPr>
      </p:pic>
    </p:spTree>
    <p:extLst>
      <p:ext uri="{BB962C8B-B14F-4D97-AF65-F5344CB8AC3E}">
        <p14:creationId xmlns:p14="http://schemas.microsoft.com/office/powerpoint/2010/main" val="21458556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13">
            <a:extLst>
              <a:ext uri="{FF2B5EF4-FFF2-40B4-BE49-F238E27FC236}">
                <a16:creationId xmlns:a16="http://schemas.microsoft.com/office/drawing/2014/main" id="{A7E4BA5A-694D-AB4B-9CDA-64782A95D953}"/>
              </a:ext>
            </a:extLst>
          </p:cNvPr>
          <p:cNvSpPr>
            <a:spLocks noGrp="1"/>
          </p:cNvSpPr>
          <p:nvPr>
            <p:ph type="body" sz="quarter" idx="16" hasCustomPrompt="1"/>
          </p:nvPr>
        </p:nvSpPr>
        <p:spPr>
          <a:xfrm>
            <a:off x="4760118" y="4609312"/>
            <a:ext cx="2671763" cy="232908"/>
          </a:xfrm>
        </p:spPr>
        <p:txBody>
          <a:bodyPr>
            <a:normAutofit/>
          </a:bodyPr>
          <a:lstStyle>
            <a:lvl1pPr algn="ctr">
              <a:defRPr sz="1600" b="1" spc="0">
                <a:solidFill>
                  <a:schemeClr val="bg2"/>
                </a:solidFill>
              </a:defRPr>
            </a:lvl1pPr>
          </a:lstStyle>
          <a:p>
            <a:pPr lvl="0"/>
            <a:r>
              <a:rPr lang="en-US" sz="1600" err="1"/>
              <a:t>Firstname</a:t>
            </a:r>
            <a:r>
              <a:rPr lang="en-US" sz="1600"/>
              <a:t> </a:t>
            </a:r>
            <a:r>
              <a:rPr lang="en-US" sz="1600" err="1"/>
              <a:t>Lastname</a:t>
            </a:r>
            <a:endParaRPr lang="en-US"/>
          </a:p>
        </p:txBody>
      </p:sp>
      <p:sp>
        <p:nvSpPr>
          <p:cNvPr id="26" name="Text Placeholder 15">
            <a:extLst>
              <a:ext uri="{FF2B5EF4-FFF2-40B4-BE49-F238E27FC236}">
                <a16:creationId xmlns:a16="http://schemas.microsoft.com/office/drawing/2014/main" id="{B12766B0-78FD-D740-AFDB-6C5243BDAF76}"/>
              </a:ext>
            </a:extLst>
          </p:cNvPr>
          <p:cNvSpPr>
            <a:spLocks noGrp="1"/>
          </p:cNvSpPr>
          <p:nvPr>
            <p:ph type="body" sz="quarter" idx="17" hasCustomPrompt="1"/>
          </p:nvPr>
        </p:nvSpPr>
        <p:spPr>
          <a:xfrm>
            <a:off x="4760118" y="4939038"/>
            <a:ext cx="2671762" cy="246063"/>
          </a:xfrm>
        </p:spPr>
        <p:txBody>
          <a:bodyPr>
            <a:noAutofit/>
          </a:bodyPr>
          <a:lstStyle>
            <a:lvl1pPr algn="ctr">
              <a:defRPr sz="1400" b="0" spc="0">
                <a:solidFill>
                  <a:schemeClr val="bg2"/>
                </a:solidFill>
              </a:defRPr>
            </a:lvl1pPr>
          </a:lstStyle>
          <a:p>
            <a:pPr lvl="0"/>
            <a:r>
              <a:rPr lang="en-US" sz="1600" b="0"/>
              <a:t>AmeriCorps Position</a:t>
            </a:r>
            <a:endParaRPr lang="en-US"/>
          </a:p>
        </p:txBody>
      </p:sp>
      <p:sp>
        <p:nvSpPr>
          <p:cNvPr id="8" name="Text Placeholder 7">
            <a:extLst>
              <a:ext uri="{FF2B5EF4-FFF2-40B4-BE49-F238E27FC236}">
                <a16:creationId xmlns:a16="http://schemas.microsoft.com/office/drawing/2014/main" id="{5F889BF9-3000-7F4B-A235-30E6AB27B8F3}"/>
              </a:ext>
            </a:extLst>
          </p:cNvPr>
          <p:cNvSpPr>
            <a:spLocks noGrp="1"/>
          </p:cNvSpPr>
          <p:nvPr>
            <p:ph type="body" sz="quarter" idx="18" hasCustomPrompt="1"/>
          </p:nvPr>
        </p:nvSpPr>
        <p:spPr>
          <a:xfrm>
            <a:off x="1600200" y="2271713"/>
            <a:ext cx="8986838" cy="1648601"/>
          </a:xfrm>
        </p:spPr>
        <p:txBody>
          <a:bodyPr>
            <a:noAutofit/>
          </a:bodyPr>
          <a:lstStyle>
            <a:lvl1pPr algn="ctr">
              <a:defRPr sz="4000" b="1" i="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A Large quote goes in here</a:t>
            </a:r>
          </a:p>
        </p:txBody>
      </p:sp>
      <p:pic>
        <p:nvPicPr>
          <p:cNvPr id="18" name="Picture 17" descr="A picture containing drawing&#10;&#10;Description automatically generated">
            <a:extLst>
              <a:ext uri="{FF2B5EF4-FFF2-40B4-BE49-F238E27FC236}">
                <a16:creationId xmlns:a16="http://schemas.microsoft.com/office/drawing/2014/main" id="{5EDB0CA4-C9B9-8543-8E46-92E642B6A312}"/>
              </a:ext>
            </a:extLst>
          </p:cNvPr>
          <p:cNvPicPr>
            <a:picLocks noChangeAspect="1"/>
          </p:cNvPicPr>
          <p:nvPr userDrawn="1"/>
        </p:nvPicPr>
        <p:blipFill>
          <a:blip r:embed="rId3"/>
          <a:stretch>
            <a:fillRect/>
          </a:stretch>
        </p:blipFill>
        <p:spPr>
          <a:xfrm>
            <a:off x="5910275" y="4054501"/>
            <a:ext cx="420624" cy="420624"/>
          </a:xfrm>
          <a:prstGeom prst="rect">
            <a:avLst/>
          </a:prstGeom>
        </p:spPr>
      </p:pic>
      <p:sp>
        <p:nvSpPr>
          <p:cNvPr id="13" name="Picture Placeholder 5">
            <a:extLst>
              <a:ext uri="{FF2B5EF4-FFF2-40B4-BE49-F238E27FC236}">
                <a16:creationId xmlns:a16="http://schemas.microsoft.com/office/drawing/2014/main" id="{5A17A8FF-0072-DC47-B73A-954DE334BFD0}"/>
              </a:ext>
            </a:extLst>
          </p:cNvPr>
          <p:cNvSpPr>
            <a:spLocks noGrp="1"/>
          </p:cNvSpPr>
          <p:nvPr>
            <p:ph type="pic" sz="quarter" idx="20"/>
          </p:nvPr>
        </p:nvSpPr>
        <p:spPr>
          <a:xfrm>
            <a:off x="11164824" y="502920"/>
            <a:ext cx="604309" cy="604309"/>
          </a:xfrm>
          <a:blipFill>
            <a:blip r:embed="rId4"/>
            <a:srcRect/>
            <a:stretch>
              <a:fillRect/>
            </a:stretch>
          </a:blipFill>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5E12EA5D-2B6E-DD48-826B-3826492D9554}"/>
              </a:ext>
            </a:extLst>
          </p:cNvPr>
          <p:cNvSpPr>
            <a:spLocks noGrp="1"/>
          </p:cNvSpPr>
          <p:nvPr>
            <p:ph type="dt" sz="half" idx="21"/>
          </p:nvPr>
        </p:nvSpPr>
        <p:spPr/>
        <p:txBody>
          <a:bodyPr/>
          <a:lstStyle>
            <a:lvl1pPr>
              <a:defRPr>
                <a:solidFill>
                  <a:schemeClr val="bg2">
                    <a:alpha val="50000"/>
                  </a:schemeClr>
                </a:solidFill>
              </a:defRPr>
            </a:lvl1pPr>
          </a:lstStyle>
          <a:p>
            <a:fld id="{67EF6724-4917-8648-BD01-FA27F6F6D7DE}" type="datetime7">
              <a:rPr lang="en-US" smtClean="0"/>
              <a:pPr/>
              <a:t>Nov-22</a:t>
            </a:fld>
            <a:r>
              <a:rPr lang="en-US"/>
              <a:t>  |</a:t>
            </a:r>
          </a:p>
        </p:txBody>
      </p:sp>
      <p:sp>
        <p:nvSpPr>
          <p:cNvPr id="4" name="Footer Placeholder 3">
            <a:extLst>
              <a:ext uri="{FF2B5EF4-FFF2-40B4-BE49-F238E27FC236}">
                <a16:creationId xmlns:a16="http://schemas.microsoft.com/office/drawing/2014/main" id="{2824E437-0FD7-A149-BC74-4AA91B7A7FF1}"/>
              </a:ext>
            </a:extLst>
          </p:cNvPr>
          <p:cNvSpPr>
            <a:spLocks noGrp="1"/>
          </p:cNvSpPr>
          <p:nvPr>
            <p:ph type="ftr" sz="quarter" idx="22"/>
          </p:nvPr>
        </p:nvSpPr>
        <p:spPr/>
        <p:txBody>
          <a:bodyPr/>
          <a:lstStyle>
            <a:lvl1pPr>
              <a:defRPr>
                <a:solidFill>
                  <a:schemeClr val="bg2">
                    <a:alpha val="50000"/>
                  </a:schemeClr>
                </a:solidFill>
              </a:defRPr>
            </a:lvl1pPr>
          </a:lstStyle>
          <a:p>
            <a:r>
              <a:rPr lang="en-US"/>
              <a:t>© 2020 AmeriCorps.</a:t>
            </a:r>
          </a:p>
        </p:txBody>
      </p:sp>
      <p:sp>
        <p:nvSpPr>
          <p:cNvPr id="5" name="Slide Number Placeholder 4">
            <a:extLst>
              <a:ext uri="{FF2B5EF4-FFF2-40B4-BE49-F238E27FC236}">
                <a16:creationId xmlns:a16="http://schemas.microsoft.com/office/drawing/2014/main" id="{F95688B5-500F-0942-924A-6E547830C783}"/>
              </a:ext>
            </a:extLst>
          </p:cNvPr>
          <p:cNvSpPr>
            <a:spLocks noGrp="1"/>
          </p:cNvSpPr>
          <p:nvPr>
            <p:ph type="sldNum" sz="quarter" idx="23"/>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4" name="Picture 13">
            <a:extLst>
              <a:ext uri="{FF2B5EF4-FFF2-40B4-BE49-F238E27FC236}">
                <a16:creationId xmlns:a16="http://schemas.microsoft.com/office/drawing/2014/main" id="{18E2D6C1-1CF5-D943-9E40-FA80866E76C3}"/>
              </a:ext>
            </a:extLst>
          </p:cNvPr>
          <p:cNvPicPr>
            <a:picLocks noChangeAspect="1"/>
          </p:cNvPicPr>
          <p:nvPr userDrawn="1"/>
        </p:nvPicPr>
        <p:blipFill>
          <a:blip r:embed="rId5"/>
          <a:stretch>
            <a:fillRect/>
          </a:stretch>
        </p:blipFill>
        <p:spPr>
          <a:xfrm>
            <a:off x="24587" y="6200989"/>
            <a:ext cx="12192000" cy="419100"/>
          </a:xfrm>
          <a:prstGeom prst="rect">
            <a:avLst/>
          </a:prstGeom>
        </p:spPr>
      </p:pic>
    </p:spTree>
    <p:extLst>
      <p:ext uri="{BB962C8B-B14F-4D97-AF65-F5344CB8AC3E}">
        <p14:creationId xmlns:p14="http://schemas.microsoft.com/office/powerpoint/2010/main" val="4134793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 Imagery 1">
    <p:spTree>
      <p:nvGrpSpPr>
        <p:cNvPr id="1" name=""/>
        <p:cNvGrpSpPr/>
        <p:nvPr/>
      </p:nvGrpSpPr>
      <p:grpSpPr>
        <a:xfrm>
          <a:off x="0" y="0"/>
          <a:ext cx="0" cy="0"/>
          <a:chOff x="0" y="0"/>
          <a:chExt cx="0" cy="0"/>
        </a:xfrm>
      </p:grpSpPr>
      <p:sp>
        <p:nvSpPr>
          <p:cNvPr id="22" name="Picture Placeholder 20">
            <a:extLst>
              <a:ext uri="{FF2B5EF4-FFF2-40B4-BE49-F238E27FC236}">
                <a16:creationId xmlns:a16="http://schemas.microsoft.com/office/drawing/2014/main" id="{C366C760-040E-3C4E-86FE-9F83680DC730}"/>
              </a:ext>
              <a:ext uri="{C183D7F6-B498-43B3-948B-1728B52AA6E4}">
                <adec:decorative xmlns:adec="http://schemas.microsoft.com/office/drawing/2017/decorative" val="0"/>
              </a:ext>
            </a:extLst>
          </p:cNvPr>
          <p:cNvSpPr>
            <a:spLocks noGrp="1"/>
          </p:cNvSpPr>
          <p:nvPr>
            <p:ph type="pic" sz="quarter" idx="12"/>
          </p:nvPr>
        </p:nvSpPr>
        <p:spPr>
          <a:xfrm>
            <a:off x="695392" y="1104900"/>
            <a:ext cx="4138546" cy="4008199"/>
          </a:xfrm>
          <a:prstGeom prst="ellipse">
            <a:avLst/>
          </a:prstGeom>
          <a:noFill/>
        </p:spPr>
        <p:txBody>
          <a:bodyPr/>
          <a:lstStyle>
            <a:lvl1pPr>
              <a:defRPr>
                <a:noFill/>
              </a:defRPr>
            </a:lvl1pPr>
          </a:lstStyle>
          <a:p>
            <a:endParaRPr lang="en-US"/>
          </a:p>
        </p:txBody>
      </p:sp>
      <p:sp>
        <p:nvSpPr>
          <p:cNvPr id="24" name="Text Placeholder 23">
            <a:extLst>
              <a:ext uri="{FF2B5EF4-FFF2-40B4-BE49-F238E27FC236}">
                <a16:creationId xmlns:a16="http://schemas.microsoft.com/office/drawing/2014/main" id="{62BEAF8F-1B0B-FE48-A1FB-1B9C9579FBB0}"/>
              </a:ext>
            </a:extLst>
          </p:cNvPr>
          <p:cNvSpPr>
            <a:spLocks noGrp="1"/>
          </p:cNvSpPr>
          <p:nvPr>
            <p:ph type="body" sz="quarter" idx="13" hasCustomPrompt="1"/>
          </p:nvPr>
        </p:nvSpPr>
        <p:spPr>
          <a:xfrm>
            <a:off x="5424951" y="1400785"/>
            <a:ext cx="5486173"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01D32"/>
                </a:solidFill>
                <a:effectLst/>
                <a:latin typeface="Century Gothic" panose="020B0502020202020204" pitchFamily="34" charset="0"/>
              </a:rPr>
              <a:t>Header for slide goes in here</a:t>
            </a:r>
          </a:p>
        </p:txBody>
      </p:sp>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5424951" y="2811535"/>
            <a:ext cx="5486173" cy="2286000"/>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None/>
              <a:tabLst/>
              <a:defRPr lang="en-US" sz="1600" b="0" spc="0" smtClean="0">
                <a:solidFill>
                  <a:schemeClr val="bg1"/>
                </a:solidFill>
                <a:effectLst/>
              </a:defRPr>
            </a:lvl1pPr>
          </a:lstStyle>
          <a:p>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elit</a:t>
            </a:r>
            <a:r>
              <a:rPr lang="en-US">
                <a:solidFill>
                  <a:srgbClr val="092141"/>
                </a:solidFill>
                <a:effectLst/>
                <a:latin typeface="Century Gothic" panose="020B0502020202020204" pitchFamily="34" charset="0"/>
              </a:rPr>
              <a:t>, sed do </a:t>
            </a:r>
            <a:r>
              <a:rPr lang="en-US" err="1">
                <a:solidFill>
                  <a:srgbClr val="092141"/>
                </a:solidFill>
                <a:effectLst/>
                <a:latin typeface="Century Gothic" panose="020B0502020202020204" pitchFamily="34" charset="0"/>
              </a:rPr>
              <a:t>eiusmod</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tempor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incididunt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ut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labore</a:t>
            </a:r>
            <a:r>
              <a:rPr lang="en-US">
                <a:solidFill>
                  <a:srgbClr val="092141"/>
                </a:solidFill>
                <a:effectLst/>
                <a:latin typeface="Century Gothic" panose="020B0502020202020204" pitchFamily="34" charset="0"/>
              </a:rPr>
              <a:t> et dolore magna </a:t>
            </a:r>
            <a:r>
              <a:rPr lang="en-US" err="1">
                <a:solidFill>
                  <a:srgbClr val="092141"/>
                </a:solidFill>
                <a:effectLst/>
                <a:latin typeface="Century Gothic" panose="020B0502020202020204" pitchFamily="34" charset="0"/>
              </a:rPr>
              <a:t>aliqua</a:t>
            </a:r>
            <a:r>
              <a:rPr lang="en-US">
                <a:solidFill>
                  <a:srgbClr val="092141"/>
                </a:solidFill>
                <a:effectLst/>
                <a:latin typeface="Century Gothic" panose="020B0502020202020204" pitchFamily="34" charset="0"/>
              </a:rPr>
              <a:t>. Ut </a:t>
            </a:r>
            <a:r>
              <a:rPr lang="en-US" err="1">
                <a:solidFill>
                  <a:srgbClr val="092141"/>
                </a:solidFill>
                <a:effectLst/>
                <a:latin typeface="Century Gothic" panose="020B0502020202020204" pitchFamily="34" charset="0"/>
              </a:rPr>
              <a:t>enim</a:t>
            </a:r>
            <a:r>
              <a:rPr lang="en-US">
                <a:solidFill>
                  <a:srgbClr val="092141"/>
                </a:solidFill>
                <a:effectLst/>
                <a:latin typeface="Century Gothic" panose="020B0502020202020204" pitchFamily="34" charset="0"/>
              </a:rPr>
              <a:t> ad minim </a:t>
            </a:r>
            <a:r>
              <a:rPr lang="en-US" err="1">
                <a:solidFill>
                  <a:srgbClr val="092141"/>
                </a:solidFill>
                <a:effectLst/>
                <a:latin typeface="Century Gothic" panose="020B0502020202020204" pitchFamily="34" charset="0"/>
              </a:rPr>
              <a:t>veniam</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quis</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nostrud</a:t>
            </a:r>
            <a:r>
              <a:rPr lang="en-US">
                <a:solidFill>
                  <a:srgbClr val="092141"/>
                </a:solidFill>
                <a:effectLst/>
                <a:latin typeface="Century Gothic" panose="020B0502020202020204" pitchFamily="34" charset="0"/>
              </a:rPr>
              <a:t> exercitation </a:t>
            </a:r>
            <a:r>
              <a:rPr lang="en-US" err="1">
                <a:solidFill>
                  <a:srgbClr val="092141"/>
                </a:solidFill>
                <a:effectLst/>
                <a:latin typeface="Century Gothic" panose="020B0502020202020204" pitchFamily="34" charset="0"/>
              </a:rPr>
              <a:t>ullamco</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laboris</a:t>
            </a:r>
            <a:r>
              <a:rPr lang="en-US">
                <a:solidFill>
                  <a:srgbClr val="092141"/>
                </a:solidFill>
                <a:effectLst/>
                <a:latin typeface="Century Gothic" panose="020B0502020202020204" pitchFamily="34" charset="0"/>
              </a:rPr>
              <a:t> nisi </a:t>
            </a:r>
            <a:r>
              <a:rPr lang="en-US" err="1">
                <a:solidFill>
                  <a:srgbClr val="092141"/>
                </a:solidFill>
                <a:effectLst/>
                <a:latin typeface="Century Gothic" panose="020B0502020202020204" pitchFamily="34" charset="0"/>
              </a:rPr>
              <a:t>ut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aliquip</a:t>
            </a:r>
            <a:r>
              <a:rPr lang="en-US">
                <a:solidFill>
                  <a:srgbClr val="092141"/>
                </a:solidFill>
                <a:effectLst/>
                <a:latin typeface="Century Gothic" panose="020B0502020202020204" pitchFamily="34" charset="0"/>
              </a:rPr>
              <a:t> ex </a:t>
            </a:r>
            <a:r>
              <a:rPr lang="en-US" err="1">
                <a:solidFill>
                  <a:srgbClr val="092141"/>
                </a:solidFill>
                <a:effectLst/>
                <a:latin typeface="Century Gothic" panose="020B0502020202020204" pitchFamily="34" charset="0"/>
              </a:rPr>
              <a:t>ea</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commodo</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consequat</a:t>
            </a:r>
            <a:r>
              <a:rPr lang="en-US">
                <a:solidFill>
                  <a:srgbClr val="092141"/>
                </a:solidFill>
                <a:effectLst/>
                <a:latin typeface="Century Gothic" panose="020B0502020202020204" pitchFamily="34" charset="0"/>
              </a:rPr>
              <a:t>. Duis </a:t>
            </a:r>
            <a:r>
              <a:rPr lang="en-US" err="1">
                <a:solidFill>
                  <a:srgbClr val="092141"/>
                </a:solidFill>
                <a:effectLst/>
                <a:latin typeface="Century Gothic" panose="020B0502020202020204" pitchFamily="34" charset="0"/>
              </a:rPr>
              <a:t>aute</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irure</a:t>
            </a:r>
            <a:r>
              <a:rPr lang="en-US">
                <a:solidFill>
                  <a:srgbClr val="092141"/>
                </a:solidFill>
                <a:effectLst/>
                <a:latin typeface="Century Gothic" panose="020B0502020202020204" pitchFamily="34" charset="0"/>
              </a:rPr>
              <a:t> dolor in </a:t>
            </a:r>
            <a:r>
              <a:rPr lang="en-US" err="1">
                <a:solidFill>
                  <a:srgbClr val="092141"/>
                </a:solidFill>
                <a:effectLst/>
                <a:latin typeface="Century Gothic" panose="020B0502020202020204" pitchFamily="34" charset="0"/>
              </a:rPr>
              <a:t>reprehenderit</a:t>
            </a:r>
            <a:r>
              <a:rPr lang="en-US">
                <a:solidFill>
                  <a:srgbClr val="092141"/>
                </a:solidFill>
                <a:effectLst/>
                <a:latin typeface="Century Gothic" panose="020B0502020202020204" pitchFamily="34" charset="0"/>
              </a:rPr>
              <a:t> in </a:t>
            </a:r>
            <a:r>
              <a:rPr lang="en-US" err="1">
                <a:solidFill>
                  <a:srgbClr val="092141"/>
                </a:solidFill>
                <a:effectLst/>
                <a:latin typeface="Century Gothic" panose="020B0502020202020204" pitchFamily="34" charset="0"/>
              </a:rPr>
              <a:t>voluptate</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velit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esse</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cillum</a:t>
            </a:r>
            <a:r>
              <a:rPr lang="en-US">
                <a:solidFill>
                  <a:srgbClr val="092141"/>
                </a:solidFill>
                <a:effectLst/>
                <a:latin typeface="Century Gothic" panose="020B0502020202020204" pitchFamily="34" charset="0"/>
              </a:rPr>
              <a:t> dolore </a:t>
            </a:r>
            <a:r>
              <a:rPr lang="en-US" err="1">
                <a:solidFill>
                  <a:srgbClr val="092141"/>
                </a:solidFill>
                <a:effectLst/>
                <a:latin typeface="Century Gothic" panose="020B0502020202020204" pitchFamily="34" charset="0"/>
              </a:rPr>
              <a:t>eu</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fugiat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nulla</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pariatur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Excepteur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sint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occaecat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cupidatat</a:t>
            </a:r>
            <a:r>
              <a:rPr lang="en-US">
                <a:solidFill>
                  <a:srgbClr val="092141"/>
                </a:solidFill>
                <a:effectLst/>
                <a:latin typeface="Century Gothic" panose="020B0502020202020204" pitchFamily="34" charset="0"/>
              </a:rPr>
              <a:t> non </a:t>
            </a:r>
            <a:r>
              <a:rPr lang="en-US" err="1">
                <a:solidFill>
                  <a:srgbClr val="092141"/>
                </a:solidFill>
                <a:effectLst/>
                <a:latin typeface="Century Gothic" panose="020B0502020202020204" pitchFamily="34" charset="0"/>
              </a:rPr>
              <a:t>proident</a:t>
            </a:r>
            <a:r>
              <a:rPr lang="en-US">
                <a:solidFill>
                  <a:srgbClr val="092141"/>
                </a:solidFill>
                <a:effectLst/>
                <a:latin typeface="Century Gothic" panose="020B0502020202020204" pitchFamily="34" charset="0"/>
              </a:rPr>
              <a:t>, sunt in culpa qui </a:t>
            </a:r>
            <a:r>
              <a:rPr lang="en-US" err="1">
                <a:solidFill>
                  <a:srgbClr val="092141"/>
                </a:solidFill>
                <a:effectLst/>
                <a:latin typeface="Century Gothic" panose="020B0502020202020204" pitchFamily="34" charset="0"/>
              </a:rPr>
              <a:t>officia</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deserunt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mollit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anim</a:t>
            </a:r>
            <a:r>
              <a:rPr lang="en-US">
                <a:solidFill>
                  <a:srgbClr val="092141"/>
                </a:solidFill>
                <a:effectLst/>
                <a:latin typeface="Century Gothic" panose="020B0502020202020204" pitchFamily="34" charset="0"/>
              </a:rPr>
              <a:t> id </a:t>
            </a:r>
            <a:r>
              <a:rPr lang="en-US" err="1">
                <a:solidFill>
                  <a:srgbClr val="092141"/>
                </a:solidFill>
                <a:effectLst/>
                <a:latin typeface="Century Gothic" panose="020B0502020202020204" pitchFamily="34" charset="0"/>
              </a:rPr>
              <a:t>est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laborum</a:t>
            </a:r>
            <a:r>
              <a:rPr lang="en-US">
                <a:solidFill>
                  <a:srgbClr val="092141"/>
                </a:solidFill>
                <a:effectLst/>
                <a:latin typeface="Century Gothic" panose="020B0502020202020204" pitchFamily="34" charset="0"/>
              </a:rPr>
              <a:t>.</a:t>
            </a:r>
          </a:p>
          <a:p>
            <a:endParaRPr lang="en-US">
              <a:solidFill>
                <a:srgbClr val="091D36"/>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pic>
        <p:nvPicPr>
          <p:cNvPr id="10" name="Picture 9">
            <a:extLst>
              <a:ext uri="{FF2B5EF4-FFF2-40B4-BE49-F238E27FC236}">
                <a16:creationId xmlns:a16="http://schemas.microsoft.com/office/drawing/2014/main" id="{F623CD2D-BDC3-8340-96A9-6C790EDD4B5B}"/>
              </a:ext>
            </a:extLst>
          </p:cNvPr>
          <p:cNvPicPr>
            <a:picLocks noChangeAspect="1"/>
          </p:cNvPicPr>
          <p:nvPr userDrawn="1"/>
        </p:nvPicPr>
        <p:blipFill>
          <a:blip r:embed="rId2"/>
          <a:stretch>
            <a:fillRect/>
          </a:stretch>
        </p:blipFill>
        <p:spPr>
          <a:xfrm>
            <a:off x="0" y="6200989"/>
            <a:ext cx="12192000" cy="419100"/>
          </a:xfrm>
          <a:prstGeom prst="rect">
            <a:avLst/>
          </a:prstGeom>
        </p:spPr>
      </p:pic>
      <p:sp>
        <p:nvSpPr>
          <p:cNvPr id="2" name="Date Placeholder 1">
            <a:extLst>
              <a:ext uri="{FF2B5EF4-FFF2-40B4-BE49-F238E27FC236}">
                <a16:creationId xmlns:a16="http://schemas.microsoft.com/office/drawing/2014/main" id="{B4A4B5CD-BF8B-074C-BB72-5DE3B29912BA}"/>
              </a:ext>
            </a:extLst>
          </p:cNvPr>
          <p:cNvSpPr>
            <a:spLocks noGrp="1"/>
          </p:cNvSpPr>
          <p:nvPr>
            <p:ph type="dt" sz="half" idx="15"/>
          </p:nvPr>
        </p:nvSpPr>
        <p:spPr/>
        <p:txBody>
          <a:bodyPr/>
          <a:lstStyle/>
          <a:p>
            <a:fld id="{50D80872-E5E6-274A-A67B-0DB5FB1CC3F5}" type="datetime7">
              <a:rPr lang="en-US" smtClean="0"/>
              <a:pPr/>
              <a:t>Nov-22</a:t>
            </a:fld>
            <a:r>
              <a:rPr lang="en-US"/>
              <a:t>  |</a:t>
            </a:r>
          </a:p>
        </p:txBody>
      </p:sp>
      <p:sp>
        <p:nvSpPr>
          <p:cNvPr id="3" name="Footer Placeholder 2">
            <a:extLst>
              <a:ext uri="{FF2B5EF4-FFF2-40B4-BE49-F238E27FC236}">
                <a16:creationId xmlns:a16="http://schemas.microsoft.com/office/drawing/2014/main" id="{64A06F3F-5B83-4949-9022-9A4EABAA3BE2}"/>
              </a:ext>
            </a:extLst>
          </p:cNvPr>
          <p:cNvSpPr>
            <a:spLocks noGrp="1"/>
          </p:cNvSpPr>
          <p:nvPr>
            <p:ph type="ftr" sz="quarter" idx="16"/>
          </p:nvPr>
        </p:nvSpPr>
        <p:spPr/>
        <p:txBody>
          <a:bodyPr/>
          <a:lstStyle/>
          <a:p>
            <a:r>
              <a:rPr lang="en-US"/>
              <a:t>© 2020 AmeriCorps.</a:t>
            </a:r>
          </a:p>
        </p:txBody>
      </p:sp>
      <p:sp>
        <p:nvSpPr>
          <p:cNvPr id="4" name="Slide Number Placeholder 3">
            <a:extLst>
              <a:ext uri="{FF2B5EF4-FFF2-40B4-BE49-F238E27FC236}">
                <a16:creationId xmlns:a16="http://schemas.microsoft.com/office/drawing/2014/main" id="{511C4619-C551-6746-BE3D-CA959B9DFEEC}"/>
              </a:ext>
            </a:extLst>
          </p:cNvPr>
          <p:cNvSpPr>
            <a:spLocks noGrp="1"/>
          </p:cNvSpPr>
          <p:nvPr>
            <p:ph type="sldNum" sz="quarter" idx="17"/>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02138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 Imagery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D1CFDC-1D64-2B48-8F98-94A23EDD455D}"/>
              </a:ext>
            </a:extLst>
          </p:cNvPr>
          <p:cNvPicPr>
            <a:picLocks noChangeAspect="1"/>
          </p:cNvPicPr>
          <p:nvPr userDrawn="1"/>
        </p:nvPicPr>
        <p:blipFill>
          <a:blip r:embed="rId2"/>
          <a:stretch>
            <a:fillRect/>
          </a:stretch>
        </p:blipFill>
        <p:spPr>
          <a:xfrm>
            <a:off x="0" y="6200989"/>
            <a:ext cx="12192000" cy="419100"/>
          </a:xfrm>
          <a:prstGeom prst="rect">
            <a:avLst/>
          </a:prstGeom>
        </p:spPr>
      </p:pic>
      <p:sp>
        <p:nvSpPr>
          <p:cNvPr id="10" name="Picture Placeholder 20">
            <a:extLst>
              <a:ext uri="{FF2B5EF4-FFF2-40B4-BE49-F238E27FC236}">
                <a16:creationId xmlns:a16="http://schemas.microsoft.com/office/drawing/2014/main" id="{B01EADFD-F3EA-BA40-BDE1-F801EA817DCE}"/>
              </a:ext>
              <a:ext uri="{C183D7F6-B498-43B3-948B-1728B52AA6E4}">
                <adec:decorative xmlns:adec="http://schemas.microsoft.com/office/drawing/2017/decorative" val="0"/>
              </a:ext>
            </a:extLst>
          </p:cNvPr>
          <p:cNvSpPr>
            <a:spLocks noGrp="1"/>
          </p:cNvSpPr>
          <p:nvPr>
            <p:ph type="pic" sz="quarter" idx="12"/>
          </p:nvPr>
        </p:nvSpPr>
        <p:spPr>
          <a:xfrm>
            <a:off x="6845721" y="1147703"/>
            <a:ext cx="4138546" cy="4008199"/>
          </a:xfrm>
          <a:prstGeom prst="ellipse">
            <a:avLst/>
          </a:prstGeom>
          <a:noFill/>
        </p:spPr>
        <p:txBody>
          <a:bodyPr/>
          <a:lstStyle>
            <a:lvl1pPr>
              <a:defRPr>
                <a:noFill/>
              </a:defRPr>
            </a:lvl1pPr>
          </a:lstStyle>
          <a:p>
            <a:endParaRPr lang="en-US"/>
          </a:p>
        </p:txBody>
      </p:sp>
      <p:sp>
        <p:nvSpPr>
          <p:cNvPr id="11" name="Text Placeholder 13">
            <a:extLst>
              <a:ext uri="{FF2B5EF4-FFF2-40B4-BE49-F238E27FC236}">
                <a16:creationId xmlns:a16="http://schemas.microsoft.com/office/drawing/2014/main" id="{D6A22B8B-CD5D-AF46-81BA-1B3E70DBD917}"/>
              </a:ext>
            </a:extLst>
          </p:cNvPr>
          <p:cNvSpPr>
            <a:spLocks noGrp="1"/>
          </p:cNvSpPr>
          <p:nvPr>
            <p:ph type="body" sz="quarter" idx="18" hasCustomPrompt="1"/>
          </p:nvPr>
        </p:nvSpPr>
        <p:spPr>
          <a:xfrm>
            <a:off x="602034" y="2879725"/>
            <a:ext cx="5493966" cy="1984105"/>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endParaRPr lang="en-US">
              <a:solidFill>
                <a:srgbClr val="092141"/>
              </a:solidFill>
              <a:effectLst/>
              <a:latin typeface="Century Gothic" panose="020B0502020202020204" pitchFamily="34" charset="0"/>
            </a:endParaRPr>
          </a:p>
        </p:txBody>
      </p:sp>
      <p:sp>
        <p:nvSpPr>
          <p:cNvPr id="13" name="Text Placeholder 23">
            <a:extLst>
              <a:ext uri="{FF2B5EF4-FFF2-40B4-BE49-F238E27FC236}">
                <a16:creationId xmlns:a16="http://schemas.microsoft.com/office/drawing/2014/main" id="{52E5E253-B23A-5440-888A-F7067840475D}"/>
              </a:ext>
            </a:extLst>
          </p:cNvPr>
          <p:cNvSpPr>
            <a:spLocks noGrp="1"/>
          </p:cNvSpPr>
          <p:nvPr>
            <p:ph type="body" sz="quarter" idx="13" hasCustomPrompt="1"/>
          </p:nvPr>
        </p:nvSpPr>
        <p:spPr>
          <a:xfrm>
            <a:off x="602034" y="1400785"/>
            <a:ext cx="5486173"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01D32"/>
                </a:solidFill>
                <a:effectLst/>
                <a:latin typeface="Century Gothic" panose="020B0502020202020204" pitchFamily="34" charset="0"/>
              </a:rPr>
              <a:t>Header for slide goes in here</a:t>
            </a:r>
          </a:p>
        </p:txBody>
      </p:sp>
      <p:sp>
        <p:nvSpPr>
          <p:cNvPr id="2" name="Date Placeholder 1">
            <a:extLst>
              <a:ext uri="{FF2B5EF4-FFF2-40B4-BE49-F238E27FC236}">
                <a16:creationId xmlns:a16="http://schemas.microsoft.com/office/drawing/2014/main" id="{F0658759-0520-B244-AF47-C7585559A022}"/>
              </a:ext>
            </a:extLst>
          </p:cNvPr>
          <p:cNvSpPr>
            <a:spLocks noGrp="1"/>
          </p:cNvSpPr>
          <p:nvPr>
            <p:ph type="dt" sz="half" idx="19"/>
          </p:nvPr>
        </p:nvSpPr>
        <p:spPr/>
        <p:txBody>
          <a:bodyPr/>
          <a:lstStyle/>
          <a:p>
            <a:fld id="{50D80872-E5E6-274A-A67B-0DB5FB1CC3F5}" type="datetime7">
              <a:rPr lang="en-US" smtClean="0"/>
              <a:pPr/>
              <a:t>Nov-22</a:t>
            </a:fld>
            <a:r>
              <a:rPr lang="en-US"/>
              <a:t>  |</a:t>
            </a:r>
          </a:p>
        </p:txBody>
      </p:sp>
      <p:sp>
        <p:nvSpPr>
          <p:cNvPr id="3" name="Footer Placeholder 2">
            <a:extLst>
              <a:ext uri="{FF2B5EF4-FFF2-40B4-BE49-F238E27FC236}">
                <a16:creationId xmlns:a16="http://schemas.microsoft.com/office/drawing/2014/main" id="{18FC96CD-4125-114A-BF37-F82715EAE7C1}"/>
              </a:ext>
            </a:extLst>
          </p:cNvPr>
          <p:cNvSpPr>
            <a:spLocks noGrp="1"/>
          </p:cNvSpPr>
          <p:nvPr>
            <p:ph type="ftr" sz="quarter" idx="20"/>
          </p:nvPr>
        </p:nvSpPr>
        <p:spPr/>
        <p:txBody>
          <a:bodyPr/>
          <a:lstStyle/>
          <a:p>
            <a:r>
              <a:rPr lang="en-US"/>
              <a:t>© 2020 AmeriCorps.</a:t>
            </a:r>
          </a:p>
        </p:txBody>
      </p:sp>
      <p:sp>
        <p:nvSpPr>
          <p:cNvPr id="4" name="Slide Number Placeholder 3">
            <a:extLst>
              <a:ext uri="{FF2B5EF4-FFF2-40B4-BE49-F238E27FC236}">
                <a16:creationId xmlns:a16="http://schemas.microsoft.com/office/drawing/2014/main" id="{2BFDADE1-F3E6-A842-AD73-5C832260BAAF}"/>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419680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ntent + Imagery 3">
    <p:bg>
      <p:bgPr>
        <a:solidFill>
          <a:schemeClr val="tx2"/>
        </a:solidFill>
        <a:effectLst/>
      </p:bgPr>
    </p:bg>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9AB6EF80-E39E-7F47-8081-947127288AE2}"/>
              </a:ext>
            </a:extLst>
          </p:cNvPr>
          <p:cNvSpPr>
            <a:spLocks noGrp="1"/>
          </p:cNvSpPr>
          <p:nvPr>
            <p:ph type="body" sz="quarter" idx="14" hasCustomPrompt="1"/>
          </p:nvPr>
        </p:nvSpPr>
        <p:spPr>
          <a:xfrm>
            <a:off x="609827" y="2869902"/>
            <a:ext cx="5585233" cy="22860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1"/>
              </a:buClr>
              <a:buSzPct val="100000"/>
              <a:buFont typeface="Arial" panose="020B0604020202020204" pitchFamily="34" charset="0"/>
              <a:buChar char="•"/>
              <a:tabLst/>
              <a:defRPr lang="en-US" sz="1600" b="0" spc="0" smtClean="0">
                <a:solidFill>
                  <a:schemeClr val="bg2"/>
                </a:solidFill>
                <a:effectLst/>
              </a:defRPr>
            </a:lvl1pPr>
          </a:lstStyle>
          <a:p>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Ut </a:t>
            </a:r>
            <a:r>
              <a:rPr lang="en-US" err="1">
                <a:solidFill>
                  <a:srgbClr val="FFFFFF"/>
                </a:solidFill>
                <a:effectLst/>
                <a:latin typeface="Century Gothic" panose="020B0502020202020204" pitchFamily="34" charset="0"/>
              </a:rPr>
              <a:t>labore</a:t>
            </a:r>
            <a:r>
              <a:rPr lang="en-US">
                <a:solidFill>
                  <a:srgbClr val="FFFFFF"/>
                </a:solidFill>
                <a:effectLst/>
                <a:latin typeface="Century Gothic" panose="020B0502020202020204" pitchFamily="34" charset="0"/>
              </a:rPr>
              <a:t> et dolore magna </a:t>
            </a:r>
            <a:r>
              <a:rPr lang="en-US" err="1">
                <a:solidFill>
                  <a:srgbClr val="FFFFFF"/>
                </a:solidFill>
                <a:effectLst/>
                <a:latin typeface="Century Gothic" panose="020B0502020202020204" pitchFamily="34" charset="0"/>
              </a:rPr>
              <a:t>aliqua</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La </a:t>
            </a:r>
            <a:r>
              <a:rPr lang="en-US" err="1">
                <a:solidFill>
                  <a:srgbClr val="FFFFFF"/>
                </a:solidFill>
                <a:effectLst/>
                <a:latin typeface="Century Gothic" panose="020B0502020202020204" pitchFamily="34" charset="0"/>
              </a:rPr>
              <a:t>enim</a:t>
            </a:r>
            <a:r>
              <a:rPr lang="en-US">
                <a:solidFill>
                  <a:srgbClr val="FFFFFF"/>
                </a:solidFill>
                <a:effectLst/>
                <a:latin typeface="Century Gothic" panose="020B0502020202020204" pitchFamily="34" charset="0"/>
              </a:rPr>
              <a:t> ad minim </a:t>
            </a:r>
            <a:r>
              <a:rPr lang="en-US" err="1">
                <a:solidFill>
                  <a:srgbClr val="FFFFFF"/>
                </a:solidFill>
                <a:effectLst/>
                <a:latin typeface="Century Gothic" panose="020B0502020202020204" pitchFamily="34" charset="0"/>
              </a:rPr>
              <a:t>veniam</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quis</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nostrud</a:t>
            </a:r>
            <a:r>
              <a:rPr lang="en-US">
                <a:solidFill>
                  <a:srgbClr val="FFFFFF"/>
                </a:solidFill>
                <a:effectLst/>
                <a:latin typeface="Century Gothic" panose="020B0502020202020204" pitchFamily="34" charset="0"/>
              </a:rPr>
              <a:t> exercitation </a:t>
            </a:r>
            <a:r>
              <a:rPr lang="en-US" err="1">
                <a:solidFill>
                  <a:srgbClr val="FFFFFF"/>
                </a:solidFill>
                <a:effectLst/>
                <a:latin typeface="Century Gothic" panose="020B0502020202020204" pitchFamily="34" charset="0"/>
              </a:rPr>
              <a:t>ullamco</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laboris</a:t>
            </a:r>
            <a:r>
              <a:rPr lang="en-US">
                <a:solidFill>
                  <a:srgbClr val="FFFFFF"/>
                </a:solidFill>
                <a:effectLst/>
                <a:latin typeface="Century Gothic" panose="020B0502020202020204" pitchFamily="34" charset="0"/>
              </a:rPr>
              <a:t>.</a:t>
            </a:r>
            <a:endParaRPr lang="en-US">
              <a:solidFill>
                <a:srgbClr val="091E38"/>
              </a:solidFill>
              <a:effectLst/>
              <a:latin typeface="Century Gothic" panose="020B0502020202020204" pitchFamily="34" charset="0"/>
            </a:endParaRPr>
          </a:p>
          <a:p>
            <a:r>
              <a:rPr lang="en-US">
                <a:solidFill>
                  <a:srgbClr val="FFFEEB"/>
                </a:solidFill>
                <a:effectLst/>
                <a:latin typeface="Century Gothic" panose="020B0502020202020204" pitchFamily="34" charset="0"/>
              </a:rPr>
              <a:t>Nisi </a:t>
            </a:r>
            <a:r>
              <a:rPr lang="en-US" err="1">
                <a:solidFill>
                  <a:srgbClr val="FFFEEB"/>
                </a:solidFill>
                <a:effectLst/>
                <a:latin typeface="Century Gothic" panose="020B0502020202020204" pitchFamily="34" charset="0"/>
              </a:rPr>
              <a:t>ut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aliquip</a:t>
            </a:r>
            <a:r>
              <a:rPr lang="en-US">
                <a:solidFill>
                  <a:srgbClr val="FFFEEB"/>
                </a:solidFill>
                <a:effectLst/>
                <a:latin typeface="Century Gothic" panose="020B0502020202020204" pitchFamily="34" charset="0"/>
              </a:rPr>
              <a:t> ex </a:t>
            </a:r>
            <a:r>
              <a:rPr lang="en-US" err="1">
                <a:solidFill>
                  <a:srgbClr val="FFFEEB"/>
                </a:solidFill>
                <a:effectLst/>
                <a:latin typeface="Century Gothic" panose="020B0502020202020204" pitchFamily="34" charset="0"/>
              </a:rPr>
              <a:t>ea</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commodo</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consequat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elipsu</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ovis</a:t>
            </a:r>
            <a:r>
              <a:rPr lang="en-US">
                <a:solidFill>
                  <a:srgbClr val="FFFEEB"/>
                </a:solidFill>
                <a:effectLst/>
                <a:latin typeface="Century Gothic" panose="020B0502020202020204" pitchFamily="34" charset="0"/>
              </a:rPr>
              <a:t>.</a:t>
            </a:r>
            <a:endParaRPr lang="en-US">
              <a:solidFill>
                <a:srgbClr val="091D36"/>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pic>
        <p:nvPicPr>
          <p:cNvPr id="8" name="Picture 7">
            <a:extLst>
              <a:ext uri="{FF2B5EF4-FFF2-40B4-BE49-F238E27FC236}">
                <a16:creationId xmlns:a16="http://schemas.microsoft.com/office/drawing/2014/main" id="{DC649946-2F9B-694F-9916-A456F4BFA17D}"/>
              </a:ext>
            </a:extLst>
          </p:cNvPr>
          <p:cNvPicPr>
            <a:picLocks noChangeAspect="1"/>
          </p:cNvPicPr>
          <p:nvPr userDrawn="1"/>
        </p:nvPicPr>
        <p:blipFill>
          <a:blip r:embed="rId2"/>
          <a:stretch>
            <a:fillRect/>
          </a:stretch>
        </p:blipFill>
        <p:spPr>
          <a:xfrm>
            <a:off x="11164824" y="498802"/>
            <a:ext cx="604309" cy="604309"/>
          </a:xfrm>
          <a:prstGeom prst="rect">
            <a:avLst/>
          </a:prstGeom>
        </p:spPr>
      </p:pic>
      <p:sp>
        <p:nvSpPr>
          <p:cNvPr id="12" name="Picture Placeholder 20">
            <a:extLst>
              <a:ext uri="{FF2B5EF4-FFF2-40B4-BE49-F238E27FC236}">
                <a16:creationId xmlns:a16="http://schemas.microsoft.com/office/drawing/2014/main" id="{A05496FC-353D-474C-924B-AB4A52582D62}"/>
              </a:ext>
              <a:ext uri="{C183D7F6-B498-43B3-948B-1728B52AA6E4}">
                <adec:decorative xmlns:adec="http://schemas.microsoft.com/office/drawing/2017/decorative" val="0"/>
              </a:ext>
            </a:extLst>
          </p:cNvPr>
          <p:cNvSpPr>
            <a:spLocks noGrp="1"/>
          </p:cNvSpPr>
          <p:nvPr>
            <p:ph type="pic" sz="quarter" idx="12"/>
          </p:nvPr>
        </p:nvSpPr>
        <p:spPr>
          <a:xfrm>
            <a:off x="7067638" y="1258732"/>
            <a:ext cx="4138546" cy="4008199"/>
          </a:xfrm>
          <a:prstGeom prst="ellipse">
            <a:avLst/>
          </a:prstGeom>
          <a:noFill/>
        </p:spPr>
        <p:txBody>
          <a:bodyPr/>
          <a:lstStyle>
            <a:lvl1pPr>
              <a:defRPr>
                <a:noFill/>
              </a:defRPr>
            </a:lvl1pPr>
          </a:lstStyle>
          <a:p>
            <a:endParaRPr lang="en-US"/>
          </a:p>
        </p:txBody>
      </p:sp>
      <p:sp>
        <p:nvSpPr>
          <p:cNvPr id="17" name="Text Placeholder 4">
            <a:extLst>
              <a:ext uri="{FF2B5EF4-FFF2-40B4-BE49-F238E27FC236}">
                <a16:creationId xmlns:a16="http://schemas.microsoft.com/office/drawing/2014/main" id="{1AAA0822-B0F1-BF44-A08F-669A802D5A53}"/>
              </a:ext>
            </a:extLst>
          </p:cNvPr>
          <p:cNvSpPr>
            <a:spLocks noGrp="1"/>
          </p:cNvSpPr>
          <p:nvPr>
            <p:ph type="body" sz="quarter" idx="15" hasCustomPrompt="1"/>
          </p:nvPr>
        </p:nvSpPr>
        <p:spPr>
          <a:xfrm>
            <a:off x="609599" y="1556426"/>
            <a:ext cx="5630953"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sp>
        <p:nvSpPr>
          <p:cNvPr id="2" name="Date Placeholder 1">
            <a:extLst>
              <a:ext uri="{FF2B5EF4-FFF2-40B4-BE49-F238E27FC236}">
                <a16:creationId xmlns:a16="http://schemas.microsoft.com/office/drawing/2014/main" id="{891E49B7-3F3A-5B46-93DD-4062982131FF}"/>
              </a:ext>
            </a:extLst>
          </p:cNvPr>
          <p:cNvSpPr>
            <a:spLocks noGrp="1"/>
          </p:cNvSpPr>
          <p:nvPr>
            <p:ph type="dt" sz="half" idx="16"/>
          </p:nvPr>
        </p:nvSpPr>
        <p:spPr/>
        <p:txBody>
          <a:bodyPr/>
          <a:lstStyle>
            <a:lvl1pPr>
              <a:defRPr>
                <a:solidFill>
                  <a:schemeClr val="bg2">
                    <a:alpha val="50000"/>
                  </a:schemeClr>
                </a:solidFill>
              </a:defRPr>
            </a:lvl1pPr>
          </a:lstStyle>
          <a:p>
            <a:fld id="{50D80872-E5E6-274A-A67B-0DB5FB1CC3F5}" type="datetime7">
              <a:rPr lang="en-US" smtClean="0"/>
              <a:pPr/>
              <a:t>Nov-22</a:t>
            </a:fld>
            <a:r>
              <a:rPr lang="en-US"/>
              <a:t>  |</a:t>
            </a:r>
          </a:p>
        </p:txBody>
      </p:sp>
      <p:sp>
        <p:nvSpPr>
          <p:cNvPr id="3" name="Footer Placeholder 2">
            <a:extLst>
              <a:ext uri="{FF2B5EF4-FFF2-40B4-BE49-F238E27FC236}">
                <a16:creationId xmlns:a16="http://schemas.microsoft.com/office/drawing/2014/main" id="{E49CF861-552F-9445-805A-2A9D41348F57}"/>
              </a:ext>
            </a:extLst>
          </p:cNvPr>
          <p:cNvSpPr>
            <a:spLocks noGrp="1"/>
          </p:cNvSpPr>
          <p:nvPr>
            <p:ph type="ftr" sz="quarter" idx="17"/>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79913048-A29B-524F-906F-6C59466F2386}"/>
              </a:ext>
            </a:extLst>
          </p:cNvPr>
          <p:cNvSpPr>
            <a:spLocks noGrp="1"/>
          </p:cNvSpPr>
          <p:nvPr>
            <p:ph type="sldNum" sz="quarter" idx="18"/>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9DFD4CE4-59F2-F249-8856-56545B4F4171}"/>
              </a:ext>
            </a:extLst>
          </p:cNvPr>
          <p:cNvPicPr>
            <a:picLocks noChangeAspect="1"/>
          </p:cNvPicPr>
          <p:nvPr userDrawn="1"/>
        </p:nvPicPr>
        <p:blipFill>
          <a:blip r:embed="rId3"/>
          <a:stretch>
            <a:fillRect/>
          </a:stretch>
        </p:blipFill>
        <p:spPr>
          <a:xfrm>
            <a:off x="0" y="6196333"/>
            <a:ext cx="12192000" cy="419100"/>
          </a:xfrm>
          <a:prstGeom prst="rect">
            <a:avLst/>
          </a:prstGeom>
        </p:spPr>
      </p:pic>
    </p:spTree>
    <p:extLst>
      <p:ext uri="{BB962C8B-B14F-4D97-AF65-F5344CB8AC3E}">
        <p14:creationId xmlns:p14="http://schemas.microsoft.com/office/powerpoint/2010/main" val="19675738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Imagery 4">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014A19-6D5D-674D-A80F-1A6C1E5BE98B}"/>
              </a:ext>
            </a:extLst>
          </p:cNvPr>
          <p:cNvSpPr>
            <a:spLocks noGrp="1"/>
          </p:cNvSpPr>
          <p:nvPr>
            <p:ph type="body" sz="quarter" idx="15" hasCustomPrompt="1"/>
          </p:nvPr>
        </p:nvSpPr>
        <p:spPr>
          <a:xfrm>
            <a:off x="609599" y="1556426"/>
            <a:ext cx="5630953"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pic>
        <p:nvPicPr>
          <p:cNvPr id="8" name="Picture 7">
            <a:extLst>
              <a:ext uri="{FF2B5EF4-FFF2-40B4-BE49-F238E27FC236}">
                <a16:creationId xmlns:a16="http://schemas.microsoft.com/office/drawing/2014/main" id="{BB20F3B4-691B-7F41-9115-42EAE66313E8}"/>
              </a:ext>
            </a:extLst>
          </p:cNvPr>
          <p:cNvPicPr>
            <a:picLocks noChangeAspect="1"/>
          </p:cNvPicPr>
          <p:nvPr userDrawn="1"/>
        </p:nvPicPr>
        <p:blipFill>
          <a:blip r:embed="rId2"/>
          <a:stretch>
            <a:fillRect/>
          </a:stretch>
        </p:blipFill>
        <p:spPr>
          <a:xfrm>
            <a:off x="11164824" y="498802"/>
            <a:ext cx="604309" cy="604309"/>
          </a:xfrm>
          <a:prstGeom prst="rect">
            <a:avLst/>
          </a:prstGeom>
        </p:spPr>
      </p:pic>
      <p:sp>
        <p:nvSpPr>
          <p:cNvPr id="10" name="Picture Placeholder 20">
            <a:extLst>
              <a:ext uri="{FF2B5EF4-FFF2-40B4-BE49-F238E27FC236}">
                <a16:creationId xmlns:a16="http://schemas.microsoft.com/office/drawing/2014/main" id="{E42225C5-6D4F-CE43-8C6A-3CFC81562C40}"/>
              </a:ext>
              <a:ext uri="{C183D7F6-B498-43B3-948B-1728B52AA6E4}">
                <adec:decorative xmlns:adec="http://schemas.microsoft.com/office/drawing/2017/decorative" val="0"/>
              </a:ext>
            </a:extLst>
          </p:cNvPr>
          <p:cNvSpPr>
            <a:spLocks noGrp="1"/>
          </p:cNvSpPr>
          <p:nvPr>
            <p:ph type="pic" sz="quarter" idx="12"/>
          </p:nvPr>
        </p:nvSpPr>
        <p:spPr>
          <a:xfrm>
            <a:off x="7067638" y="1277782"/>
            <a:ext cx="4138546" cy="4008199"/>
          </a:xfrm>
          <a:prstGeom prst="ellipse">
            <a:avLst/>
          </a:prstGeom>
          <a:noFill/>
        </p:spPr>
        <p:txBody>
          <a:bodyPr/>
          <a:lstStyle>
            <a:lvl1pPr>
              <a:defRPr>
                <a:noFill/>
              </a:defRPr>
            </a:lvl1pPr>
          </a:lstStyle>
          <a:p>
            <a:endParaRPr lang="en-US"/>
          </a:p>
        </p:txBody>
      </p:sp>
      <p:sp>
        <p:nvSpPr>
          <p:cNvPr id="11" name="Text Placeholder 25">
            <a:extLst>
              <a:ext uri="{FF2B5EF4-FFF2-40B4-BE49-F238E27FC236}">
                <a16:creationId xmlns:a16="http://schemas.microsoft.com/office/drawing/2014/main" id="{BFC66FEA-AE4C-7F4A-8BD8-05B8101432A7}"/>
              </a:ext>
            </a:extLst>
          </p:cNvPr>
          <p:cNvSpPr>
            <a:spLocks noGrp="1"/>
          </p:cNvSpPr>
          <p:nvPr>
            <p:ph type="body" sz="quarter" idx="14" hasCustomPrompt="1"/>
          </p:nvPr>
        </p:nvSpPr>
        <p:spPr>
          <a:xfrm>
            <a:off x="609827" y="2869902"/>
            <a:ext cx="5630953" cy="2286000"/>
          </a:xfrm>
          <a:prstGeom prst="rect">
            <a:avLst/>
          </a:prstGeom>
        </p:spPr>
        <p:txBody>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lang="en-US" sz="1600" b="0" spc="0" smtClean="0">
                <a:solidFill>
                  <a:schemeClr val="bg2"/>
                </a:solidFill>
                <a:effectLst/>
              </a:defRPr>
            </a:lvl1pPr>
          </a:lstStyle>
          <a:p>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Ut </a:t>
            </a:r>
            <a:r>
              <a:rPr lang="en-US" err="1">
                <a:solidFill>
                  <a:srgbClr val="FFFFFF"/>
                </a:solidFill>
                <a:effectLst/>
                <a:latin typeface="Century Gothic" panose="020B0502020202020204" pitchFamily="34" charset="0"/>
              </a:rPr>
              <a:t>labore</a:t>
            </a:r>
            <a:r>
              <a:rPr lang="en-US">
                <a:solidFill>
                  <a:srgbClr val="FFFFFF"/>
                </a:solidFill>
                <a:effectLst/>
                <a:latin typeface="Century Gothic" panose="020B0502020202020204" pitchFamily="34" charset="0"/>
              </a:rPr>
              <a:t> et dolore magna </a:t>
            </a:r>
            <a:r>
              <a:rPr lang="en-US" err="1">
                <a:solidFill>
                  <a:srgbClr val="FFFFFF"/>
                </a:solidFill>
                <a:effectLst/>
                <a:latin typeface="Century Gothic" panose="020B0502020202020204" pitchFamily="34" charset="0"/>
              </a:rPr>
              <a:t>aliqua</a:t>
            </a:r>
            <a:endParaRPr lang="en-US">
              <a:solidFill>
                <a:srgbClr val="091E38"/>
              </a:solidFill>
              <a:effectLst/>
              <a:latin typeface="Century Gothic" panose="020B0502020202020204" pitchFamily="34" charset="0"/>
            </a:endParaRPr>
          </a:p>
          <a:p>
            <a:r>
              <a:rPr lang="en-US">
                <a:solidFill>
                  <a:srgbClr val="FFFFFF"/>
                </a:solidFill>
                <a:effectLst/>
                <a:latin typeface="Century Gothic" panose="020B0502020202020204" pitchFamily="34" charset="0"/>
              </a:rPr>
              <a:t>La </a:t>
            </a:r>
            <a:r>
              <a:rPr lang="en-US" err="1">
                <a:solidFill>
                  <a:srgbClr val="FFFFFF"/>
                </a:solidFill>
                <a:effectLst/>
                <a:latin typeface="Century Gothic" panose="020B0502020202020204" pitchFamily="34" charset="0"/>
              </a:rPr>
              <a:t>enim</a:t>
            </a:r>
            <a:r>
              <a:rPr lang="en-US">
                <a:solidFill>
                  <a:srgbClr val="FFFFFF"/>
                </a:solidFill>
                <a:effectLst/>
                <a:latin typeface="Century Gothic" panose="020B0502020202020204" pitchFamily="34" charset="0"/>
              </a:rPr>
              <a:t> ad minim </a:t>
            </a:r>
            <a:r>
              <a:rPr lang="en-US" err="1">
                <a:solidFill>
                  <a:srgbClr val="FFFFFF"/>
                </a:solidFill>
                <a:effectLst/>
                <a:latin typeface="Century Gothic" panose="020B0502020202020204" pitchFamily="34" charset="0"/>
              </a:rPr>
              <a:t>veniam</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quis</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nostrud</a:t>
            </a:r>
            <a:r>
              <a:rPr lang="en-US">
                <a:solidFill>
                  <a:srgbClr val="FFFFFF"/>
                </a:solidFill>
                <a:effectLst/>
                <a:latin typeface="Century Gothic" panose="020B0502020202020204" pitchFamily="34" charset="0"/>
              </a:rPr>
              <a:t> exercitation </a:t>
            </a:r>
            <a:r>
              <a:rPr lang="en-US" err="1">
                <a:solidFill>
                  <a:srgbClr val="FFFFFF"/>
                </a:solidFill>
                <a:effectLst/>
                <a:latin typeface="Century Gothic" panose="020B0502020202020204" pitchFamily="34" charset="0"/>
              </a:rPr>
              <a:t>ullamco</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laboris</a:t>
            </a:r>
            <a:r>
              <a:rPr lang="en-US">
                <a:solidFill>
                  <a:srgbClr val="FFFFFF"/>
                </a:solidFill>
                <a:effectLst/>
                <a:latin typeface="Century Gothic" panose="020B0502020202020204" pitchFamily="34" charset="0"/>
              </a:rPr>
              <a:t>.</a:t>
            </a:r>
            <a:endParaRPr lang="en-US">
              <a:solidFill>
                <a:srgbClr val="091E38"/>
              </a:solidFill>
              <a:effectLst/>
              <a:latin typeface="Century Gothic" panose="020B0502020202020204" pitchFamily="34" charset="0"/>
            </a:endParaRPr>
          </a:p>
          <a:p>
            <a:r>
              <a:rPr lang="en-US">
                <a:solidFill>
                  <a:srgbClr val="FFFEEB"/>
                </a:solidFill>
                <a:effectLst/>
                <a:latin typeface="Century Gothic" panose="020B0502020202020204" pitchFamily="34" charset="0"/>
              </a:rPr>
              <a:t>Nisi </a:t>
            </a:r>
            <a:r>
              <a:rPr lang="en-US" err="1">
                <a:solidFill>
                  <a:srgbClr val="FFFEEB"/>
                </a:solidFill>
                <a:effectLst/>
                <a:latin typeface="Century Gothic" panose="020B0502020202020204" pitchFamily="34" charset="0"/>
              </a:rPr>
              <a:t>ut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aliquip</a:t>
            </a:r>
            <a:r>
              <a:rPr lang="en-US">
                <a:solidFill>
                  <a:srgbClr val="FFFEEB"/>
                </a:solidFill>
                <a:effectLst/>
                <a:latin typeface="Century Gothic" panose="020B0502020202020204" pitchFamily="34" charset="0"/>
              </a:rPr>
              <a:t> ex </a:t>
            </a:r>
            <a:r>
              <a:rPr lang="en-US" err="1">
                <a:solidFill>
                  <a:srgbClr val="FFFEEB"/>
                </a:solidFill>
                <a:effectLst/>
                <a:latin typeface="Century Gothic" panose="020B0502020202020204" pitchFamily="34" charset="0"/>
              </a:rPr>
              <a:t>ea</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commodo</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consequat</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elipsu</a:t>
            </a:r>
            <a:r>
              <a:rPr lang="en-US">
                <a:solidFill>
                  <a:srgbClr val="FFFEEB"/>
                </a:solidFill>
                <a:effectLst/>
                <a:latin typeface="Century Gothic" panose="020B0502020202020204" pitchFamily="34" charset="0"/>
              </a:rPr>
              <a:t> </a:t>
            </a:r>
            <a:r>
              <a:rPr lang="en-US" err="1">
                <a:solidFill>
                  <a:srgbClr val="FFFEEB"/>
                </a:solidFill>
                <a:effectLst/>
                <a:latin typeface="Century Gothic" panose="020B0502020202020204" pitchFamily="34" charset="0"/>
              </a:rPr>
              <a:t>ovis</a:t>
            </a:r>
            <a:r>
              <a:rPr lang="en-US">
                <a:solidFill>
                  <a:srgbClr val="FFFEEB"/>
                </a:solidFill>
                <a:effectLst/>
                <a:latin typeface="Century Gothic" panose="020B0502020202020204" pitchFamily="34" charset="0"/>
              </a:rPr>
              <a:t>.</a:t>
            </a:r>
            <a:endParaRPr lang="en-US">
              <a:solidFill>
                <a:srgbClr val="091D36"/>
              </a:solidFill>
              <a:effectLst/>
              <a:latin typeface="Century Gothic" panose="020B0502020202020204" pitchFamily="34" charset="0"/>
            </a:endParaRPr>
          </a:p>
          <a:p>
            <a:endParaRPr lang="en-US">
              <a:solidFill>
                <a:srgbClr val="091D36"/>
              </a:solidFill>
              <a:effectLst/>
              <a:latin typeface="Century Gothic" panose="020B0502020202020204" pitchFamily="34" charset="0"/>
            </a:endParaRPr>
          </a:p>
        </p:txBody>
      </p:sp>
      <p:sp>
        <p:nvSpPr>
          <p:cNvPr id="2" name="Date Placeholder 1">
            <a:extLst>
              <a:ext uri="{FF2B5EF4-FFF2-40B4-BE49-F238E27FC236}">
                <a16:creationId xmlns:a16="http://schemas.microsoft.com/office/drawing/2014/main" id="{0BF25FEC-BEF5-BA45-A682-64066D52CB49}"/>
              </a:ext>
            </a:extLst>
          </p:cNvPr>
          <p:cNvSpPr>
            <a:spLocks noGrp="1"/>
          </p:cNvSpPr>
          <p:nvPr>
            <p:ph type="dt" sz="half" idx="16"/>
          </p:nvPr>
        </p:nvSpPr>
        <p:spPr/>
        <p:txBody>
          <a:bodyPr/>
          <a:lstStyle>
            <a:lvl1pPr>
              <a:defRPr>
                <a:solidFill>
                  <a:schemeClr val="bg2">
                    <a:alpha val="50000"/>
                  </a:schemeClr>
                </a:solidFill>
              </a:defRPr>
            </a:lvl1pPr>
          </a:lstStyle>
          <a:p>
            <a:fld id="{50D80872-E5E6-274A-A67B-0DB5FB1CC3F5}" type="datetime7">
              <a:rPr lang="en-US" smtClean="0"/>
              <a:pPr/>
              <a:t>Nov-22</a:t>
            </a:fld>
            <a:r>
              <a:rPr lang="en-US"/>
              <a:t>  |</a:t>
            </a:r>
          </a:p>
        </p:txBody>
      </p:sp>
      <p:sp>
        <p:nvSpPr>
          <p:cNvPr id="3" name="Footer Placeholder 2">
            <a:extLst>
              <a:ext uri="{FF2B5EF4-FFF2-40B4-BE49-F238E27FC236}">
                <a16:creationId xmlns:a16="http://schemas.microsoft.com/office/drawing/2014/main" id="{EE0BF79C-BE38-9A4F-9F87-7EF25773D078}"/>
              </a:ext>
            </a:extLst>
          </p:cNvPr>
          <p:cNvSpPr>
            <a:spLocks noGrp="1"/>
          </p:cNvSpPr>
          <p:nvPr>
            <p:ph type="ftr" sz="quarter" idx="17"/>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36E4B56B-52AA-3A49-A894-AE1310DEAEF0}"/>
              </a:ext>
            </a:extLst>
          </p:cNvPr>
          <p:cNvSpPr>
            <a:spLocks noGrp="1"/>
          </p:cNvSpPr>
          <p:nvPr>
            <p:ph type="sldNum" sz="quarter" idx="18"/>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E838CA15-E808-7943-B9D2-A662F80D2099}"/>
              </a:ext>
            </a:extLst>
          </p:cNvPr>
          <p:cNvPicPr>
            <a:picLocks noChangeAspect="1"/>
          </p:cNvPicPr>
          <p:nvPr userDrawn="1"/>
        </p:nvPicPr>
        <p:blipFill>
          <a:blip r:embed="rId3"/>
          <a:stretch>
            <a:fillRect/>
          </a:stretch>
        </p:blipFill>
        <p:spPr>
          <a:xfrm>
            <a:off x="0" y="6200989"/>
            <a:ext cx="12192000" cy="419100"/>
          </a:xfrm>
          <a:prstGeom prst="rect">
            <a:avLst/>
          </a:prstGeom>
        </p:spPr>
      </p:pic>
    </p:spTree>
    <p:extLst>
      <p:ext uri="{BB962C8B-B14F-4D97-AF65-F5344CB8AC3E}">
        <p14:creationId xmlns:p14="http://schemas.microsoft.com/office/powerpoint/2010/main" val="1546152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ver ALT">
    <p:bg>
      <p:bgPr>
        <a:solidFill>
          <a:schemeClr val="bg2"/>
        </a:solidFill>
        <a:effectLst/>
      </p:bgPr>
    </p:bg>
    <p:spTree>
      <p:nvGrpSpPr>
        <p:cNvPr id="1" name=""/>
        <p:cNvGrpSpPr/>
        <p:nvPr/>
      </p:nvGrpSpPr>
      <p:grpSpPr>
        <a:xfrm>
          <a:off x="0" y="0"/>
          <a:ext cx="0" cy="0"/>
          <a:chOff x="0" y="0"/>
          <a:chExt cx="0" cy="0"/>
        </a:xfrm>
      </p:grpSpPr>
      <p:pic>
        <p:nvPicPr>
          <p:cNvPr id="9" name="Picture 8" descr="A sign in the dark&#10;&#10;Description automatically generated">
            <a:extLst>
              <a:ext uri="{FF2B5EF4-FFF2-40B4-BE49-F238E27FC236}">
                <a16:creationId xmlns:a16="http://schemas.microsoft.com/office/drawing/2014/main" id="{C405A78F-1F22-2445-8986-E79F8774EC6F}"/>
              </a:ext>
            </a:extLst>
          </p:cNvPr>
          <p:cNvPicPr>
            <a:picLocks noChangeAspect="1"/>
          </p:cNvPicPr>
          <p:nvPr userDrawn="1"/>
        </p:nvPicPr>
        <p:blipFill>
          <a:blip r:embed="rId2"/>
          <a:stretch>
            <a:fillRect/>
          </a:stretch>
        </p:blipFill>
        <p:spPr>
          <a:xfrm>
            <a:off x="9748978" y="6113502"/>
            <a:ext cx="2016015" cy="459678"/>
          </a:xfrm>
          <a:prstGeom prst="rect">
            <a:avLst/>
          </a:prstGeom>
        </p:spPr>
      </p:pic>
      <p:sp>
        <p:nvSpPr>
          <p:cNvPr id="11" name="Text Placeholder 7">
            <a:extLst>
              <a:ext uri="{FF2B5EF4-FFF2-40B4-BE49-F238E27FC236}">
                <a16:creationId xmlns:a16="http://schemas.microsoft.com/office/drawing/2014/main" id="{94C32754-3ACD-9344-B55C-4669778A454B}"/>
              </a:ext>
            </a:extLst>
          </p:cNvPr>
          <p:cNvSpPr>
            <a:spLocks noGrp="1"/>
          </p:cNvSpPr>
          <p:nvPr>
            <p:ph type="body" sz="quarter" idx="15" hasCustomPrompt="1"/>
          </p:nvPr>
        </p:nvSpPr>
        <p:spPr>
          <a:xfrm>
            <a:off x="838200" y="2464936"/>
            <a:ext cx="3484563" cy="266700"/>
          </a:xfrm>
          <a:prstGeom prst="rect">
            <a:avLst/>
          </a:prstGeom>
        </p:spPr>
        <p:txBody>
          <a:bodyPr lIns="0" rIns="0"/>
          <a:lstStyle>
            <a:lvl1pPr>
              <a:defRPr spc="150" baseline="0">
                <a:solidFill>
                  <a:srgbClr val="102440"/>
                </a:solidFill>
              </a:defRPr>
            </a:lvl1pPr>
          </a:lstStyle>
          <a:p>
            <a:pPr lvl="0"/>
            <a:r>
              <a:rPr lang="en-US"/>
              <a:t>SHORT LEADING HEADER</a:t>
            </a:r>
          </a:p>
        </p:txBody>
      </p:sp>
      <p:sp>
        <p:nvSpPr>
          <p:cNvPr id="12" name="Text Placeholder 9">
            <a:extLst>
              <a:ext uri="{FF2B5EF4-FFF2-40B4-BE49-F238E27FC236}">
                <a16:creationId xmlns:a16="http://schemas.microsoft.com/office/drawing/2014/main" id="{D07F7208-75BA-6E4C-9003-4F6D703FD2B5}"/>
              </a:ext>
            </a:extLst>
          </p:cNvPr>
          <p:cNvSpPr>
            <a:spLocks noGrp="1"/>
          </p:cNvSpPr>
          <p:nvPr>
            <p:ph type="body" sz="quarter" idx="16" hasCustomPrompt="1"/>
          </p:nvPr>
        </p:nvSpPr>
        <p:spPr>
          <a:xfrm>
            <a:off x="838200" y="3848100"/>
            <a:ext cx="3635375" cy="266700"/>
          </a:xfrm>
          <a:prstGeom prst="rect">
            <a:avLst/>
          </a:prstGeom>
        </p:spPr>
        <p:txBody>
          <a:bodyPr lIns="0" rIns="0"/>
          <a:lstStyle>
            <a:lvl1pPr>
              <a:defRPr spc="0">
                <a:solidFill>
                  <a:srgbClr val="102440"/>
                </a:solidFill>
              </a:defRPr>
            </a:lvl1pPr>
          </a:lstStyle>
          <a:p>
            <a:pPr lvl="0"/>
            <a:r>
              <a:rPr lang="en-US"/>
              <a:t>MM, DD, YYYY</a:t>
            </a:r>
          </a:p>
        </p:txBody>
      </p:sp>
      <p:sp>
        <p:nvSpPr>
          <p:cNvPr id="13" name="Title 5">
            <a:extLst>
              <a:ext uri="{FF2B5EF4-FFF2-40B4-BE49-F238E27FC236}">
                <a16:creationId xmlns:a16="http://schemas.microsoft.com/office/drawing/2014/main" id="{B34A712E-5208-804B-B172-E0F4407E6E7D}"/>
              </a:ext>
            </a:extLst>
          </p:cNvPr>
          <p:cNvSpPr txBox="1">
            <a:spLocks/>
          </p:cNvSpPr>
          <p:nvPr userDrawn="1"/>
        </p:nvSpPr>
        <p:spPr>
          <a:xfrm>
            <a:off x="838200" y="2746340"/>
            <a:ext cx="6380536" cy="1101760"/>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a:lstStyle>
          <a:p>
            <a:r>
              <a:rPr lang="en-US">
                <a:solidFill>
                  <a:srgbClr val="102440"/>
                </a:solidFill>
              </a:rPr>
              <a:t>Title for the presentation goes here</a:t>
            </a:r>
          </a:p>
        </p:txBody>
      </p:sp>
      <p:sp>
        <p:nvSpPr>
          <p:cNvPr id="2" name="Date Placeholder 1">
            <a:extLst>
              <a:ext uri="{FF2B5EF4-FFF2-40B4-BE49-F238E27FC236}">
                <a16:creationId xmlns:a16="http://schemas.microsoft.com/office/drawing/2014/main" id="{51CBDF44-DBBA-6B4A-8970-3A096ED18AB0}"/>
              </a:ext>
            </a:extLst>
          </p:cNvPr>
          <p:cNvSpPr>
            <a:spLocks noGrp="1"/>
          </p:cNvSpPr>
          <p:nvPr>
            <p:ph type="dt" sz="half" idx="17"/>
          </p:nvPr>
        </p:nvSpPr>
        <p:spPr/>
        <p:txBody>
          <a:bodyPr/>
          <a:lstStyle>
            <a:lvl1pPr>
              <a:defRPr>
                <a:solidFill>
                  <a:schemeClr val="bg1">
                    <a:alpha val="50000"/>
                  </a:schemeClr>
                </a:solidFill>
              </a:defRPr>
            </a:lvl1pPr>
          </a:lstStyle>
          <a:p>
            <a:fld id="{DC65C37E-58F4-7541-9725-1C83FFB88F7E}" type="datetime7">
              <a:rPr lang="en-US" smtClean="0"/>
              <a:pPr/>
              <a:t>Nov-22</a:t>
            </a:fld>
            <a:r>
              <a:rPr lang="en-US"/>
              <a:t>  |</a:t>
            </a:r>
          </a:p>
        </p:txBody>
      </p:sp>
      <p:sp>
        <p:nvSpPr>
          <p:cNvPr id="6" name="Footer Placeholder 5">
            <a:extLst>
              <a:ext uri="{FF2B5EF4-FFF2-40B4-BE49-F238E27FC236}">
                <a16:creationId xmlns:a16="http://schemas.microsoft.com/office/drawing/2014/main" id="{9F4F9F60-4556-CB49-86FA-CF109AF84EFF}"/>
              </a:ext>
            </a:extLst>
          </p:cNvPr>
          <p:cNvSpPr>
            <a:spLocks noGrp="1"/>
          </p:cNvSpPr>
          <p:nvPr>
            <p:ph type="ftr" sz="quarter" idx="18"/>
          </p:nvPr>
        </p:nvSpPr>
        <p:spPr/>
        <p:txBody>
          <a:bodyPr/>
          <a:lstStyle>
            <a:lvl1pPr>
              <a:defRPr>
                <a:solidFill>
                  <a:schemeClr val="bg1">
                    <a:alpha val="50000"/>
                  </a:schemeClr>
                </a:solidFill>
              </a:defRPr>
            </a:lvl1pPr>
          </a:lstStyle>
          <a:p>
            <a:pPr algn="l"/>
            <a:r>
              <a:rPr lang="en-US"/>
              <a:t>© 2020 AmeriCorps.</a:t>
            </a:r>
          </a:p>
        </p:txBody>
      </p:sp>
      <p:sp>
        <p:nvSpPr>
          <p:cNvPr id="7" name="Slide Number Placeholder 6">
            <a:extLst>
              <a:ext uri="{FF2B5EF4-FFF2-40B4-BE49-F238E27FC236}">
                <a16:creationId xmlns:a16="http://schemas.microsoft.com/office/drawing/2014/main" id="{D8164D93-DC60-E642-91DA-7DC50EB6030A}"/>
              </a:ext>
            </a:extLst>
          </p:cNvPr>
          <p:cNvSpPr>
            <a:spLocks noGrp="1"/>
          </p:cNvSpPr>
          <p:nvPr>
            <p:ph type="sldNum" sz="quarter" idx="19"/>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3440143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a:p>
        </p:txBody>
      </p:sp>
      <p:sp>
        <p:nvSpPr>
          <p:cNvPr id="10" name="Picture Placeholder 5">
            <a:extLst>
              <a:ext uri="{FF2B5EF4-FFF2-40B4-BE49-F238E27FC236}">
                <a16:creationId xmlns:a16="http://schemas.microsoft.com/office/drawing/2014/main" id="{72B0B88B-D8B0-ED45-BD41-E45C2D708706}"/>
              </a:ext>
            </a:extLst>
          </p:cNvPr>
          <p:cNvSpPr>
            <a:spLocks noGrp="1"/>
          </p:cNvSpPr>
          <p:nvPr>
            <p:ph type="pic" sz="quarter" idx="23"/>
          </p:nvPr>
        </p:nvSpPr>
        <p:spPr>
          <a:xfrm>
            <a:off x="11164824" y="504916"/>
            <a:ext cx="604309" cy="604309"/>
          </a:xfrm>
          <a:prstGeom prst="rect">
            <a:avLst/>
          </a:prstGeom>
          <a:blipFill>
            <a:blip r:embed="rId2"/>
            <a:srcRect/>
            <a:stretch>
              <a:fillRect/>
            </a:stretch>
          </a:blipFill>
        </p:spPr>
        <p:txBody>
          <a:bodyPr/>
          <a:lstStyle>
            <a:lvl1pPr>
              <a:defRPr>
                <a:noFill/>
              </a:defRPr>
            </a:lvl1pPr>
          </a:lstStyle>
          <a:p>
            <a:endParaRPr lang="en-US"/>
          </a:p>
        </p:txBody>
      </p:sp>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609600" y="2765425"/>
            <a:ext cx="4973638" cy="2206625"/>
          </a:xfrm>
        </p:spPr>
        <p:txBody>
          <a:bodyPr>
            <a:normAutofit/>
          </a:bodyPr>
          <a:lstStyle>
            <a:lvl1pPr marL="123825" indent="-123825">
              <a:buClr>
                <a:schemeClr val="accent2"/>
              </a:buClr>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a:t>
            </a:r>
          </a:p>
          <a:p>
            <a:pPr lvl="0"/>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Lorem ipsum</a:t>
            </a:r>
          </a:p>
          <a:p>
            <a:pPr lvl="0"/>
            <a:r>
              <a:rPr lang="en-US">
                <a:solidFill>
                  <a:srgbClr val="FFFFFF"/>
                </a:solidFill>
                <a:effectLst/>
                <a:latin typeface="Century Gothic" panose="020B0502020202020204" pitchFamily="34" charset="0"/>
              </a:rPr>
              <a:t>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p>
          <a:p>
            <a:pPr lvl="0"/>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endParaRPr lang="en-US"/>
          </a:p>
        </p:txBody>
      </p:sp>
      <p:sp>
        <p:nvSpPr>
          <p:cNvPr id="9" name="Text Placeholder 4">
            <a:extLst>
              <a:ext uri="{FF2B5EF4-FFF2-40B4-BE49-F238E27FC236}">
                <a16:creationId xmlns:a16="http://schemas.microsoft.com/office/drawing/2014/main" id="{987B1AF0-F0C7-2B48-9803-40D82CF94819}"/>
              </a:ext>
            </a:extLst>
          </p:cNvPr>
          <p:cNvSpPr>
            <a:spLocks noGrp="1"/>
          </p:cNvSpPr>
          <p:nvPr>
            <p:ph type="body" sz="quarter" idx="15" hasCustomPrompt="1"/>
          </p:nvPr>
        </p:nvSpPr>
        <p:spPr>
          <a:xfrm>
            <a:off x="609599" y="1556426"/>
            <a:ext cx="4973639"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sp>
        <p:nvSpPr>
          <p:cNvPr id="2" name="Date Placeholder 1">
            <a:extLst>
              <a:ext uri="{FF2B5EF4-FFF2-40B4-BE49-F238E27FC236}">
                <a16:creationId xmlns:a16="http://schemas.microsoft.com/office/drawing/2014/main" id="{099B1F11-BC71-F047-8999-38F5712FA59D}"/>
              </a:ext>
            </a:extLst>
          </p:cNvPr>
          <p:cNvSpPr>
            <a:spLocks noGrp="1"/>
          </p:cNvSpPr>
          <p:nvPr>
            <p:ph type="dt" sz="half" idx="25"/>
          </p:nvPr>
        </p:nvSpPr>
        <p:spPr/>
        <p:txBody>
          <a:bodyPr/>
          <a:lstStyle>
            <a:lvl1pPr>
              <a:defRPr>
                <a:solidFill>
                  <a:schemeClr val="bg2">
                    <a:alpha val="50000"/>
                  </a:schemeClr>
                </a:solidFill>
              </a:defRPr>
            </a:lvl1pPr>
          </a:lstStyle>
          <a:p>
            <a:fld id="{50D80872-E5E6-274A-A67B-0DB5FB1CC3F5}" type="datetime7">
              <a:rPr lang="en-US" smtClean="0"/>
              <a:pPr/>
              <a:t>Nov-22</a:t>
            </a:fld>
            <a:r>
              <a:rPr lang="en-US"/>
              <a:t>  |</a:t>
            </a:r>
          </a:p>
        </p:txBody>
      </p:sp>
      <p:sp>
        <p:nvSpPr>
          <p:cNvPr id="3" name="Footer Placeholder 2">
            <a:extLst>
              <a:ext uri="{FF2B5EF4-FFF2-40B4-BE49-F238E27FC236}">
                <a16:creationId xmlns:a16="http://schemas.microsoft.com/office/drawing/2014/main" id="{8759D4F8-3285-DA4C-910D-E2E3833D5350}"/>
              </a:ext>
            </a:extLst>
          </p:cNvPr>
          <p:cNvSpPr>
            <a:spLocks noGrp="1"/>
          </p:cNvSpPr>
          <p:nvPr>
            <p:ph type="ftr" sz="quarter" idx="2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334A9630-F887-964F-8941-84775159FACF}"/>
              </a:ext>
            </a:extLst>
          </p:cNvPr>
          <p:cNvSpPr>
            <a:spLocks noGrp="1"/>
          </p:cNvSpPr>
          <p:nvPr>
            <p:ph type="sldNum" sz="quarter" idx="2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377266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a:p>
        </p:txBody>
      </p:sp>
      <p:sp>
        <p:nvSpPr>
          <p:cNvPr id="10" name="Picture Placeholder 5">
            <a:extLst>
              <a:ext uri="{FF2B5EF4-FFF2-40B4-BE49-F238E27FC236}">
                <a16:creationId xmlns:a16="http://schemas.microsoft.com/office/drawing/2014/main" id="{72B0B88B-D8B0-ED45-BD41-E45C2D708706}"/>
              </a:ext>
            </a:extLst>
          </p:cNvPr>
          <p:cNvSpPr>
            <a:spLocks noGrp="1"/>
          </p:cNvSpPr>
          <p:nvPr>
            <p:ph type="pic" sz="quarter" idx="23"/>
          </p:nvPr>
        </p:nvSpPr>
        <p:spPr>
          <a:xfrm>
            <a:off x="11164824" y="502920"/>
            <a:ext cx="604309" cy="604309"/>
          </a:xfrm>
          <a:prstGeom prst="rect">
            <a:avLst/>
          </a:prstGeom>
          <a:blipFill>
            <a:blip r:embed="rId2"/>
            <a:srcRect/>
            <a:stretch>
              <a:fillRect/>
            </a:stretch>
          </a:blipFill>
        </p:spPr>
        <p:txBody>
          <a:bodyPr/>
          <a:lstStyle>
            <a:lvl1pPr>
              <a:defRPr>
                <a:noFill/>
              </a:defRPr>
            </a:lvl1pPr>
          </a:lstStyle>
          <a:p>
            <a:endParaRPr lang="en-US"/>
          </a:p>
        </p:txBody>
      </p:sp>
      <p:sp>
        <p:nvSpPr>
          <p:cNvPr id="7" name="Text Placeholder 6">
            <a:extLst>
              <a:ext uri="{FF2B5EF4-FFF2-40B4-BE49-F238E27FC236}">
                <a16:creationId xmlns:a16="http://schemas.microsoft.com/office/drawing/2014/main" id="{EDB15918-D222-0C4F-8C5D-A8F9CB44554F}"/>
              </a:ext>
            </a:extLst>
          </p:cNvPr>
          <p:cNvSpPr>
            <a:spLocks noGrp="1"/>
          </p:cNvSpPr>
          <p:nvPr>
            <p:ph type="body" sz="quarter" idx="24" hasCustomPrompt="1"/>
          </p:nvPr>
        </p:nvSpPr>
        <p:spPr>
          <a:xfrm>
            <a:off x="609600" y="2765425"/>
            <a:ext cx="4973638" cy="2206625"/>
          </a:xfrm>
        </p:spPr>
        <p:txBody>
          <a:bodyPr>
            <a:normAutofit/>
          </a:bodyPr>
          <a:lstStyle>
            <a:lvl1pPr marL="123825" indent="-123825">
              <a:buClr>
                <a:schemeClr val="accent1"/>
              </a:buClr>
              <a:buFont typeface="Arial" panose="020B0604020202020204" pitchFamily="34" charset="0"/>
              <a:buChar char="•"/>
              <a:tabLst/>
              <a:defRPr sz="1600" spc="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solidFill>
                  <a:srgbClr val="FFFFFF"/>
                </a:solidFill>
                <a:effectLst/>
                <a:latin typeface="Century Gothic" panose="020B0502020202020204" pitchFamily="34" charset="0"/>
              </a:rPr>
              <a:t>Lorem ipsum 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a:t>
            </a:r>
          </a:p>
          <a:p>
            <a:pPr lvl="0"/>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incididunt</a:t>
            </a:r>
            <a:r>
              <a:rPr lang="en-US">
                <a:solidFill>
                  <a:srgbClr val="FFFFFF"/>
                </a:solidFill>
                <a:effectLst/>
                <a:latin typeface="Century Gothic" panose="020B0502020202020204" pitchFamily="34" charset="0"/>
              </a:rPr>
              <a:t> </a:t>
            </a:r>
          </a:p>
          <a:p>
            <a:pPr lvl="0"/>
            <a:r>
              <a:rPr lang="en-US">
                <a:solidFill>
                  <a:srgbClr val="FFFFFF"/>
                </a:solidFill>
                <a:effectLst/>
                <a:latin typeface="Century Gothic" panose="020B0502020202020204" pitchFamily="34" charset="0"/>
              </a:rPr>
              <a:t>Lorem ipsum</a:t>
            </a:r>
          </a:p>
          <a:p>
            <a:pPr lvl="0"/>
            <a:r>
              <a:rPr lang="en-US">
                <a:solidFill>
                  <a:srgbClr val="FFFFFF"/>
                </a:solidFill>
                <a:effectLst/>
                <a:latin typeface="Century Gothic" panose="020B0502020202020204" pitchFamily="34" charset="0"/>
              </a:rPr>
              <a:t>dolor sit </a:t>
            </a:r>
            <a:r>
              <a:rPr lang="en-US" err="1">
                <a:solidFill>
                  <a:srgbClr val="FFFFFF"/>
                </a:solidFill>
                <a:effectLst/>
                <a:latin typeface="Century Gothic" panose="020B0502020202020204" pitchFamily="34" charset="0"/>
              </a:rPr>
              <a:t>amet</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consectetur</a:t>
            </a:r>
            <a:r>
              <a:rPr lang="en-US">
                <a:solidFill>
                  <a:srgbClr val="FFFFFF"/>
                </a:solidFill>
                <a:effectLst/>
                <a:latin typeface="Century Gothic" panose="020B0502020202020204" pitchFamily="34" charset="0"/>
              </a:rPr>
              <a:t> </a:t>
            </a:r>
          </a:p>
          <a:p>
            <a:pPr lvl="0"/>
            <a:r>
              <a:rPr lang="en-US" err="1">
                <a:solidFill>
                  <a:srgbClr val="FFFFFF"/>
                </a:solidFill>
                <a:effectLst/>
                <a:latin typeface="Century Gothic" panose="020B0502020202020204" pitchFamily="34" charset="0"/>
              </a:rPr>
              <a:t>adipiscing</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elit</a:t>
            </a:r>
            <a:r>
              <a:rPr lang="en-US">
                <a:solidFill>
                  <a:srgbClr val="FFFFFF"/>
                </a:solidFill>
                <a:effectLst/>
                <a:latin typeface="Century Gothic" panose="020B0502020202020204" pitchFamily="34" charset="0"/>
              </a:rPr>
              <a:t>, sed do </a:t>
            </a:r>
            <a:r>
              <a:rPr lang="en-US" err="1">
                <a:solidFill>
                  <a:srgbClr val="FFFFFF"/>
                </a:solidFill>
                <a:effectLst/>
                <a:latin typeface="Century Gothic" panose="020B0502020202020204" pitchFamily="34" charset="0"/>
              </a:rPr>
              <a:t>eiusmod</a:t>
            </a:r>
            <a:r>
              <a:rPr lang="en-US">
                <a:solidFill>
                  <a:srgbClr val="FFFFFF"/>
                </a:solidFill>
                <a:effectLst/>
                <a:latin typeface="Century Gothic" panose="020B0502020202020204" pitchFamily="34" charset="0"/>
              </a:rPr>
              <a:t> </a:t>
            </a:r>
            <a:r>
              <a:rPr lang="en-US" err="1">
                <a:solidFill>
                  <a:srgbClr val="FFFFFF"/>
                </a:solidFill>
                <a:effectLst/>
                <a:latin typeface="Century Gothic" panose="020B0502020202020204" pitchFamily="34" charset="0"/>
              </a:rPr>
              <a:t>tempor</a:t>
            </a:r>
            <a:endParaRPr lang="en-US"/>
          </a:p>
        </p:txBody>
      </p:sp>
      <p:sp>
        <p:nvSpPr>
          <p:cNvPr id="11" name="Text Placeholder 4">
            <a:extLst>
              <a:ext uri="{FF2B5EF4-FFF2-40B4-BE49-F238E27FC236}">
                <a16:creationId xmlns:a16="http://schemas.microsoft.com/office/drawing/2014/main" id="{D6C36DEE-1EBA-7945-8B9B-5CBA73B6C0E9}"/>
              </a:ext>
            </a:extLst>
          </p:cNvPr>
          <p:cNvSpPr>
            <a:spLocks noGrp="1"/>
          </p:cNvSpPr>
          <p:nvPr>
            <p:ph type="body" sz="quarter" idx="15" hasCustomPrompt="1"/>
          </p:nvPr>
        </p:nvSpPr>
        <p:spPr>
          <a:xfrm>
            <a:off x="609600" y="1556426"/>
            <a:ext cx="4973638" cy="1069299"/>
          </a:xfrm>
          <a:prstGeom prst="rect">
            <a:avLst/>
          </a:prstGeom>
        </p:spPr>
        <p:txBody>
          <a:bodyPr anchor="b" anchorCtr="0">
            <a:normAutofit/>
          </a:bodyPr>
          <a:lstStyle>
            <a:lvl1pPr>
              <a:defRPr lang="en-US" sz="2400" b="1" spc="0" smtClean="0">
                <a:solidFill>
                  <a:schemeClr val="bg2"/>
                </a:solidFill>
                <a:effectLst/>
              </a:defRPr>
            </a:lvl1pPr>
            <a:lvl5pPr marL="187325" indent="-187325">
              <a:buNone/>
              <a:tabLst/>
              <a:defRPr sz="2400" b="1">
                <a:solidFill>
                  <a:schemeClr val="bg2"/>
                </a:solidFill>
              </a:defRPr>
            </a:lvl5pPr>
          </a:lstStyle>
          <a:p>
            <a:pPr lvl="4"/>
            <a:r>
              <a:rPr lang="en-US"/>
              <a:t>Header for slide goes in here</a:t>
            </a:r>
          </a:p>
        </p:txBody>
      </p:sp>
      <p:sp>
        <p:nvSpPr>
          <p:cNvPr id="2" name="Date Placeholder 1">
            <a:extLst>
              <a:ext uri="{FF2B5EF4-FFF2-40B4-BE49-F238E27FC236}">
                <a16:creationId xmlns:a16="http://schemas.microsoft.com/office/drawing/2014/main" id="{C663D140-549C-8A4B-9B54-AF9E069DBB60}"/>
              </a:ext>
            </a:extLst>
          </p:cNvPr>
          <p:cNvSpPr>
            <a:spLocks noGrp="1"/>
          </p:cNvSpPr>
          <p:nvPr>
            <p:ph type="dt" sz="half" idx="25"/>
          </p:nvPr>
        </p:nvSpPr>
        <p:spPr/>
        <p:txBody>
          <a:bodyPr/>
          <a:lstStyle>
            <a:lvl1pPr>
              <a:defRPr>
                <a:solidFill>
                  <a:schemeClr val="bg2">
                    <a:alpha val="50000"/>
                  </a:schemeClr>
                </a:solidFill>
              </a:defRPr>
            </a:lvl1pPr>
          </a:lstStyle>
          <a:p>
            <a:fld id="{50D80872-E5E6-274A-A67B-0DB5FB1CC3F5}" type="datetime7">
              <a:rPr lang="en-US" smtClean="0"/>
              <a:pPr/>
              <a:t>Nov-22</a:t>
            </a:fld>
            <a:r>
              <a:rPr lang="en-US"/>
              <a:t>  |</a:t>
            </a:r>
          </a:p>
        </p:txBody>
      </p:sp>
      <p:sp>
        <p:nvSpPr>
          <p:cNvPr id="3" name="Footer Placeholder 2">
            <a:extLst>
              <a:ext uri="{FF2B5EF4-FFF2-40B4-BE49-F238E27FC236}">
                <a16:creationId xmlns:a16="http://schemas.microsoft.com/office/drawing/2014/main" id="{8D7BBC16-051B-3547-B711-24A4681D8A73}"/>
              </a:ext>
            </a:extLst>
          </p:cNvPr>
          <p:cNvSpPr>
            <a:spLocks noGrp="1"/>
          </p:cNvSpPr>
          <p:nvPr>
            <p:ph type="ftr" sz="quarter" idx="26"/>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EE3A91EE-9D68-1545-894B-6DB6554DF0DF}"/>
              </a:ext>
            </a:extLst>
          </p:cNvPr>
          <p:cNvSpPr>
            <a:spLocks noGrp="1"/>
          </p:cNvSpPr>
          <p:nvPr>
            <p:ph type="sldNum" sz="quarter" idx="27"/>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475352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E01D80D-B1F1-EE4C-B41C-7F996FA75C39}"/>
              </a:ext>
            </a:extLst>
          </p:cNvPr>
          <p:cNvSpPr>
            <a:spLocks noGrp="1"/>
          </p:cNvSpPr>
          <p:nvPr>
            <p:ph type="pic" sz="quarter" idx="16"/>
          </p:nvPr>
        </p:nvSpPr>
        <p:spPr>
          <a:xfrm>
            <a:off x="5428034" y="-29023"/>
            <a:ext cx="6763966" cy="6887023"/>
          </a:xfrm>
          <a:custGeom>
            <a:avLst/>
            <a:gdLst>
              <a:gd name="connsiteX0" fmla="*/ 0 w 4993532"/>
              <a:gd name="connsiteY0" fmla="*/ 0 h 6858000"/>
              <a:gd name="connsiteX1" fmla="*/ 4993532 w 4993532"/>
              <a:gd name="connsiteY1" fmla="*/ 0 h 6858000"/>
              <a:gd name="connsiteX2" fmla="*/ 4993532 w 4993532"/>
              <a:gd name="connsiteY2" fmla="*/ 6858000 h 6858000"/>
              <a:gd name="connsiteX3" fmla="*/ 0 w 4993532"/>
              <a:gd name="connsiteY3" fmla="*/ 6858000 h 6858000"/>
              <a:gd name="connsiteX4" fmla="*/ 0 w 4993532"/>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875489 w 5869021"/>
              <a:gd name="connsiteY3" fmla="*/ 6858000 h 6858000"/>
              <a:gd name="connsiteX4" fmla="*/ 0 w 5869021"/>
              <a:gd name="connsiteY4" fmla="*/ 0 h 6858000"/>
              <a:gd name="connsiteX0" fmla="*/ 0 w 5869021"/>
              <a:gd name="connsiteY0" fmla="*/ 0 h 6858000"/>
              <a:gd name="connsiteX1" fmla="*/ 5869021 w 5869021"/>
              <a:gd name="connsiteY1" fmla="*/ 0 h 6858000"/>
              <a:gd name="connsiteX2" fmla="*/ 5869021 w 5869021"/>
              <a:gd name="connsiteY2" fmla="*/ 6858000 h 6858000"/>
              <a:gd name="connsiteX3" fmla="*/ 2723745 w 5869021"/>
              <a:gd name="connsiteY3" fmla="*/ 6858000 h 6858000"/>
              <a:gd name="connsiteX4" fmla="*/ 0 w 5869021"/>
              <a:gd name="connsiteY4" fmla="*/ 0 h 6858000"/>
              <a:gd name="connsiteX0" fmla="*/ 0 w 5263447"/>
              <a:gd name="connsiteY0" fmla="*/ 1498795 h 6858000"/>
              <a:gd name="connsiteX1" fmla="*/ 5263447 w 5263447"/>
              <a:gd name="connsiteY1" fmla="*/ 0 h 6858000"/>
              <a:gd name="connsiteX2" fmla="*/ 5263447 w 5263447"/>
              <a:gd name="connsiteY2" fmla="*/ 6858000 h 6858000"/>
              <a:gd name="connsiteX3" fmla="*/ 2118171 w 5263447"/>
              <a:gd name="connsiteY3" fmla="*/ 6858000 h 6858000"/>
              <a:gd name="connsiteX4" fmla="*/ 0 w 5263447"/>
              <a:gd name="connsiteY4" fmla="*/ 1498795 h 6858000"/>
              <a:gd name="connsiteX0" fmla="*/ 0 w 5263447"/>
              <a:gd name="connsiteY0" fmla="*/ 30278 h 5389483"/>
              <a:gd name="connsiteX1" fmla="*/ 5202890 w 5263447"/>
              <a:gd name="connsiteY1" fmla="*/ 0 h 5389483"/>
              <a:gd name="connsiteX2" fmla="*/ 5263447 w 5263447"/>
              <a:gd name="connsiteY2" fmla="*/ 5389483 h 5389483"/>
              <a:gd name="connsiteX3" fmla="*/ 2118171 w 5263447"/>
              <a:gd name="connsiteY3" fmla="*/ 5389483 h 5389483"/>
              <a:gd name="connsiteX4" fmla="*/ 0 w 5263447"/>
              <a:gd name="connsiteY4" fmla="*/ 30278 h 5389483"/>
              <a:gd name="connsiteX0" fmla="*/ 0 w 5263447"/>
              <a:gd name="connsiteY0" fmla="*/ 0 h 5359205"/>
              <a:gd name="connsiteX1" fmla="*/ 5248308 w 5263447"/>
              <a:gd name="connsiteY1" fmla="*/ 15140 h 5359205"/>
              <a:gd name="connsiteX2" fmla="*/ 5263447 w 5263447"/>
              <a:gd name="connsiteY2" fmla="*/ 5359205 h 5359205"/>
              <a:gd name="connsiteX3" fmla="*/ 2118171 w 5263447"/>
              <a:gd name="connsiteY3" fmla="*/ 5359205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28926 h 5359205"/>
              <a:gd name="connsiteX4" fmla="*/ 0 w 5263447"/>
              <a:gd name="connsiteY4" fmla="*/ 0 h 5359205"/>
              <a:gd name="connsiteX0" fmla="*/ 0 w 5263447"/>
              <a:gd name="connsiteY0" fmla="*/ 0 h 5359205"/>
              <a:gd name="connsiteX1" fmla="*/ 5248308 w 5263447"/>
              <a:gd name="connsiteY1" fmla="*/ 15140 h 5359205"/>
              <a:gd name="connsiteX2" fmla="*/ 5263447 w 5263447"/>
              <a:gd name="connsiteY2" fmla="*/ 5359205 h 5359205"/>
              <a:gd name="connsiteX3" fmla="*/ 2511794 w 5263447"/>
              <a:gd name="connsiteY3" fmla="*/ 5359205 h 5359205"/>
              <a:gd name="connsiteX4" fmla="*/ 0 w 5263447"/>
              <a:gd name="connsiteY4" fmla="*/ 0 h 5359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3447" h="5359205">
                <a:moveTo>
                  <a:pt x="0" y="0"/>
                </a:moveTo>
                <a:lnTo>
                  <a:pt x="5248308" y="15140"/>
                </a:lnTo>
                <a:cubicBezTo>
                  <a:pt x="5253354" y="1796495"/>
                  <a:pt x="5258401" y="3577850"/>
                  <a:pt x="5263447" y="5359205"/>
                </a:cubicBezTo>
                <a:lnTo>
                  <a:pt x="2511794" y="5359205"/>
                </a:lnTo>
                <a:lnTo>
                  <a:pt x="0" y="0"/>
                </a:lnTo>
                <a:close/>
              </a:path>
            </a:pathLst>
          </a:custGeom>
          <a:noFill/>
        </p:spPr>
        <p:txBody>
          <a:bodyPr/>
          <a:lstStyle>
            <a:lvl1pPr>
              <a:defRPr>
                <a:noFill/>
              </a:defRPr>
            </a:lvl1pPr>
          </a:lstStyle>
          <a:p>
            <a:endParaRPr lang="en-US"/>
          </a:p>
        </p:txBody>
      </p:sp>
      <p:sp>
        <p:nvSpPr>
          <p:cNvPr id="14" name="Text Placeholder 13">
            <a:extLst>
              <a:ext uri="{FF2B5EF4-FFF2-40B4-BE49-F238E27FC236}">
                <a16:creationId xmlns:a16="http://schemas.microsoft.com/office/drawing/2014/main" id="{C562B73F-AB69-4846-89E9-33635EBE9B42}"/>
              </a:ext>
            </a:extLst>
          </p:cNvPr>
          <p:cNvSpPr>
            <a:spLocks noGrp="1"/>
          </p:cNvSpPr>
          <p:nvPr>
            <p:ph type="body" sz="quarter" idx="18" hasCustomPrompt="1"/>
          </p:nvPr>
        </p:nvSpPr>
        <p:spPr>
          <a:xfrm>
            <a:off x="602034" y="2869786"/>
            <a:ext cx="4826000" cy="2430687"/>
          </a:xfrm>
          <a:prstGeom prst="rect">
            <a:avLst/>
          </a:prstGeom>
        </p:spPr>
        <p:txBody>
          <a:bodyPr>
            <a:normAutofit/>
          </a:bodyPr>
          <a:lstStyle>
            <a:lvl1pPr marL="173038" marR="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solidFill>
                  <a:schemeClr val="tx1"/>
                </a:solidFill>
              </a:defRPr>
            </a:lvl1pPr>
          </a:lstStyle>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adipiscing</a:t>
            </a:r>
            <a:endParaRPr lang="en-US">
              <a:solidFill>
                <a:srgbClr val="091D36"/>
              </a:solidFill>
              <a:effectLst/>
              <a:latin typeface="Century Gothic" panose="020B0502020202020204" pitchFamily="34" charset="0"/>
            </a:endParaRPr>
          </a:p>
          <a:p>
            <a:pPr marL="173038" marR="0" lvl="0" indent="-173038"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a:pPr>
            <a:r>
              <a:rPr lang="en-US">
                <a:solidFill>
                  <a:srgbClr val="092141"/>
                </a:solidFill>
                <a:effectLst/>
                <a:latin typeface="Century Gothic" panose="020B0502020202020204" pitchFamily="34" charset="0"/>
              </a:rPr>
              <a:t>Lorem ipsum dolor sit </a:t>
            </a:r>
            <a:r>
              <a:rPr lang="en-US" err="1">
                <a:solidFill>
                  <a:srgbClr val="092141"/>
                </a:solidFill>
                <a:effectLst/>
                <a:latin typeface="Century Gothic" panose="020B0502020202020204" pitchFamily="34" charset="0"/>
              </a:rPr>
              <a:t>amet</a:t>
            </a:r>
            <a:r>
              <a:rPr lang="en-US">
                <a:solidFill>
                  <a:srgbClr val="092141"/>
                </a:solidFill>
                <a:effectLst/>
                <a:latin typeface="Century Gothic" panose="020B0502020202020204" pitchFamily="34" charset="0"/>
              </a:rPr>
              <a:t>, </a:t>
            </a:r>
            <a:r>
              <a:rPr lang="en-US" err="1">
                <a:solidFill>
                  <a:srgbClr val="092141"/>
                </a:solidFill>
                <a:effectLst/>
                <a:latin typeface="Century Gothic" panose="020B0502020202020204" pitchFamily="34" charset="0"/>
              </a:rPr>
              <a:t>consectetur</a:t>
            </a:r>
            <a:endParaRPr lang="en-US">
              <a:solidFill>
                <a:srgbClr val="091D36"/>
              </a:solidFill>
              <a:effectLst/>
              <a:latin typeface="Century Gothic" panose="020B0502020202020204" pitchFamily="34" charset="0"/>
            </a:endParaRPr>
          </a:p>
        </p:txBody>
      </p:sp>
      <p:sp>
        <p:nvSpPr>
          <p:cNvPr id="12" name="Picture Placeholder 5">
            <a:extLst>
              <a:ext uri="{FF2B5EF4-FFF2-40B4-BE49-F238E27FC236}">
                <a16:creationId xmlns:a16="http://schemas.microsoft.com/office/drawing/2014/main" id="{3B70B671-4852-B74A-9ADE-7C452B10110B}"/>
              </a:ext>
            </a:extLst>
          </p:cNvPr>
          <p:cNvSpPr>
            <a:spLocks noGrp="1"/>
          </p:cNvSpPr>
          <p:nvPr>
            <p:ph type="pic" sz="quarter" idx="20"/>
          </p:nvPr>
        </p:nvSpPr>
        <p:spPr>
          <a:xfrm>
            <a:off x="11164824" y="502920"/>
            <a:ext cx="604309" cy="604309"/>
          </a:xfrm>
          <a:prstGeom prst="rect">
            <a:avLst/>
          </a:prstGeom>
          <a:blipFill>
            <a:blip r:embed="rId2"/>
            <a:srcRect/>
            <a:stretch>
              <a:fillRect/>
            </a:stretch>
          </a:blipFill>
        </p:spPr>
        <p:txBody>
          <a:bodyPr/>
          <a:lstStyle>
            <a:lvl1pPr>
              <a:defRPr>
                <a:noFill/>
              </a:defRPr>
            </a:lvl1pPr>
          </a:lstStyle>
          <a:p>
            <a:endParaRPr lang="en-US"/>
          </a:p>
        </p:txBody>
      </p:sp>
      <p:sp>
        <p:nvSpPr>
          <p:cNvPr id="18" name="Text Placeholder 23">
            <a:extLst>
              <a:ext uri="{FF2B5EF4-FFF2-40B4-BE49-F238E27FC236}">
                <a16:creationId xmlns:a16="http://schemas.microsoft.com/office/drawing/2014/main" id="{7AFE8AC1-42FE-7A44-ADDB-89DE4E7943AE}"/>
              </a:ext>
            </a:extLst>
          </p:cNvPr>
          <p:cNvSpPr>
            <a:spLocks noGrp="1"/>
          </p:cNvSpPr>
          <p:nvPr>
            <p:ph type="body" sz="quarter" idx="13" hasCustomPrompt="1"/>
          </p:nvPr>
        </p:nvSpPr>
        <p:spPr>
          <a:xfrm>
            <a:off x="602035" y="1400785"/>
            <a:ext cx="4826000" cy="1147864"/>
          </a:xfrm>
          <a:prstGeom prst="rect">
            <a:avLst/>
          </a:prstGeom>
        </p:spPr>
        <p:txBody>
          <a:bodyPr anchor="b"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b="1" spc="0" smtClean="0">
                <a:solidFill>
                  <a:schemeClr val="bg1"/>
                </a:solidFill>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101D32"/>
                </a:solidFill>
                <a:effectLst/>
                <a:latin typeface="Century Gothic" panose="020B0502020202020204" pitchFamily="34" charset="0"/>
              </a:rPr>
              <a:t>Header for slide goes in here</a:t>
            </a:r>
          </a:p>
        </p:txBody>
      </p:sp>
      <p:sp>
        <p:nvSpPr>
          <p:cNvPr id="2" name="Date Placeholder 1">
            <a:extLst>
              <a:ext uri="{FF2B5EF4-FFF2-40B4-BE49-F238E27FC236}">
                <a16:creationId xmlns:a16="http://schemas.microsoft.com/office/drawing/2014/main" id="{CDBA2212-EA55-FF42-ABE6-31A3080F4247}"/>
              </a:ext>
            </a:extLst>
          </p:cNvPr>
          <p:cNvSpPr>
            <a:spLocks noGrp="1"/>
          </p:cNvSpPr>
          <p:nvPr>
            <p:ph type="dt" sz="half" idx="21"/>
          </p:nvPr>
        </p:nvSpPr>
        <p:spPr/>
        <p:txBody>
          <a:bodyPr/>
          <a:lstStyle>
            <a:lvl1pPr>
              <a:defRPr>
                <a:solidFill>
                  <a:schemeClr val="bg2">
                    <a:alpha val="50000"/>
                  </a:schemeClr>
                </a:solidFill>
              </a:defRPr>
            </a:lvl1pPr>
          </a:lstStyle>
          <a:p>
            <a:fld id="{50D80872-E5E6-274A-A67B-0DB5FB1CC3F5}" type="datetime7">
              <a:rPr lang="en-US" smtClean="0"/>
              <a:pPr/>
              <a:t>Nov-22</a:t>
            </a:fld>
            <a:r>
              <a:rPr lang="en-US"/>
              <a:t>  |</a:t>
            </a:r>
          </a:p>
        </p:txBody>
      </p:sp>
      <p:sp>
        <p:nvSpPr>
          <p:cNvPr id="3" name="Footer Placeholder 2">
            <a:extLst>
              <a:ext uri="{FF2B5EF4-FFF2-40B4-BE49-F238E27FC236}">
                <a16:creationId xmlns:a16="http://schemas.microsoft.com/office/drawing/2014/main" id="{EFF52C06-B578-1842-8292-EB70FED4693F}"/>
              </a:ext>
            </a:extLst>
          </p:cNvPr>
          <p:cNvSpPr>
            <a:spLocks noGrp="1"/>
          </p:cNvSpPr>
          <p:nvPr>
            <p:ph type="ftr" sz="quarter" idx="22"/>
          </p:nvPr>
        </p:nvSpPr>
        <p:spPr/>
        <p:txBody>
          <a:bodyPr/>
          <a:lstStyle>
            <a:lvl1pPr>
              <a:defRPr>
                <a:solidFill>
                  <a:schemeClr val="bg2">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DA187AB0-DB8A-824A-9946-BCA97365D618}"/>
              </a:ext>
            </a:extLst>
          </p:cNvPr>
          <p:cNvSpPr>
            <a:spLocks noGrp="1"/>
          </p:cNvSpPr>
          <p:nvPr>
            <p:ph type="sldNum" sz="quarter" idx="23"/>
          </p:nvPr>
        </p:nvSpPr>
        <p:spPr/>
        <p:txBody>
          <a:bodyPr/>
          <a:lstStyle>
            <a:lvl1pPr>
              <a:defRPr>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412261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CO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AAAE86CC-BC89-FA41-B304-0F6F1699BE1A}"/>
              </a:ext>
            </a:extLst>
          </p:cNvPr>
          <p:cNvSpPr>
            <a:spLocks noGrp="1"/>
          </p:cNvSpPr>
          <p:nvPr>
            <p:ph type="body" sz="quarter" idx="19" hasCustomPrompt="1"/>
          </p:nvPr>
        </p:nvSpPr>
        <p:spPr>
          <a:xfrm>
            <a:off x="3161896" y="2225444"/>
            <a:ext cx="2606074" cy="52650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91D36"/>
                </a:solidFill>
                <a:effectLst/>
                <a:latin typeface="Century Gothic" panose="020B0502020202020204" pitchFamily="34" charset="0"/>
              </a:rPr>
              <a:t>Help others make a difference </a:t>
            </a:r>
          </a:p>
        </p:txBody>
      </p:sp>
      <p:sp>
        <p:nvSpPr>
          <p:cNvPr id="22" name="Text Placeholder 21">
            <a:extLst>
              <a:ext uri="{FF2B5EF4-FFF2-40B4-BE49-F238E27FC236}">
                <a16:creationId xmlns:a16="http://schemas.microsoft.com/office/drawing/2014/main" id="{30CA623E-4735-C341-B9A5-1A235CC3438A}"/>
              </a:ext>
            </a:extLst>
          </p:cNvPr>
          <p:cNvSpPr>
            <a:spLocks noGrp="1"/>
          </p:cNvSpPr>
          <p:nvPr>
            <p:ph type="body" sz="quarter" idx="20" hasCustomPrompt="1"/>
          </p:nvPr>
        </p:nvSpPr>
        <p:spPr>
          <a:xfrm>
            <a:off x="3162196" y="3454809"/>
            <a:ext cx="2606074" cy="43815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Earn money for college</a:t>
            </a:r>
          </a:p>
        </p:txBody>
      </p:sp>
      <p:sp>
        <p:nvSpPr>
          <p:cNvPr id="24" name="Text Placeholder 23">
            <a:extLst>
              <a:ext uri="{FF2B5EF4-FFF2-40B4-BE49-F238E27FC236}">
                <a16:creationId xmlns:a16="http://schemas.microsoft.com/office/drawing/2014/main" id="{7BCF7915-6DA0-E444-B598-29B5370BD957}"/>
              </a:ext>
            </a:extLst>
          </p:cNvPr>
          <p:cNvSpPr>
            <a:spLocks noGrp="1"/>
          </p:cNvSpPr>
          <p:nvPr>
            <p:ph type="body" sz="quarter" idx="21" hasCustomPrompt="1"/>
          </p:nvPr>
        </p:nvSpPr>
        <p:spPr>
          <a:xfrm>
            <a:off x="3161896" y="4617051"/>
            <a:ext cx="2606675" cy="5575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Pick a project you are passionate about</a:t>
            </a:r>
          </a:p>
        </p:txBody>
      </p:sp>
      <p:sp>
        <p:nvSpPr>
          <p:cNvPr id="26" name="Text Placeholder 25">
            <a:extLst>
              <a:ext uri="{FF2B5EF4-FFF2-40B4-BE49-F238E27FC236}">
                <a16:creationId xmlns:a16="http://schemas.microsoft.com/office/drawing/2014/main" id="{79E12A9E-3A5C-1741-A8DE-B692C979D291}"/>
              </a:ext>
            </a:extLst>
          </p:cNvPr>
          <p:cNvSpPr>
            <a:spLocks noGrp="1"/>
          </p:cNvSpPr>
          <p:nvPr>
            <p:ph type="body" sz="quarter" idx="22" hasCustomPrompt="1"/>
          </p:nvPr>
        </p:nvSpPr>
        <p:spPr>
          <a:xfrm>
            <a:off x="7693149" y="2225444"/>
            <a:ext cx="3402271" cy="5738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91D36"/>
                </a:solidFill>
                <a:effectLst/>
                <a:latin typeface="Century Gothic" panose="020B0502020202020204" pitchFamily="34" charset="0"/>
              </a:rPr>
              <a:t>Serve locally or anywhere in the United States</a:t>
            </a:r>
          </a:p>
        </p:txBody>
      </p:sp>
      <p:sp>
        <p:nvSpPr>
          <p:cNvPr id="28" name="Text Placeholder 27">
            <a:extLst>
              <a:ext uri="{FF2B5EF4-FFF2-40B4-BE49-F238E27FC236}">
                <a16:creationId xmlns:a16="http://schemas.microsoft.com/office/drawing/2014/main" id="{10BD7376-F1AD-CF49-BAF1-4053D1DA16EE}"/>
              </a:ext>
            </a:extLst>
          </p:cNvPr>
          <p:cNvSpPr>
            <a:spLocks noGrp="1"/>
          </p:cNvSpPr>
          <p:nvPr>
            <p:ph type="body" sz="quarter" idx="23" hasCustomPrompt="1"/>
          </p:nvPr>
        </p:nvSpPr>
        <p:spPr>
          <a:xfrm>
            <a:off x="7693149" y="3454809"/>
            <a:ext cx="3344223" cy="47129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Earn a modest living allowance</a:t>
            </a:r>
          </a:p>
        </p:txBody>
      </p:sp>
      <p:sp>
        <p:nvSpPr>
          <p:cNvPr id="32" name="Text Placeholder 31">
            <a:extLst>
              <a:ext uri="{FF2B5EF4-FFF2-40B4-BE49-F238E27FC236}">
                <a16:creationId xmlns:a16="http://schemas.microsoft.com/office/drawing/2014/main" id="{5F816A38-EB59-994C-BF8A-F19B3E7FF550}"/>
              </a:ext>
            </a:extLst>
          </p:cNvPr>
          <p:cNvSpPr>
            <a:spLocks noGrp="1"/>
          </p:cNvSpPr>
          <p:nvPr>
            <p:ph type="body" sz="quarter" idx="24" hasCustomPrompt="1"/>
          </p:nvPr>
        </p:nvSpPr>
        <p:spPr>
          <a:xfrm>
            <a:off x="7701985" y="4600754"/>
            <a:ext cx="3335387" cy="5738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b="1" spc="0" smtClean="0">
                <a:effect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rgbClr val="0D1D34"/>
                </a:solidFill>
                <a:effectLst/>
                <a:latin typeface="Century Gothic" panose="020B0502020202020204" pitchFamily="34" charset="0"/>
              </a:rPr>
              <a:t>Serve fulltime for a year or part time or a summer project</a:t>
            </a:r>
          </a:p>
        </p:txBody>
      </p:sp>
      <p:sp>
        <p:nvSpPr>
          <p:cNvPr id="30" name="Picture Placeholder 8">
            <a:extLst>
              <a:ext uri="{FF2B5EF4-FFF2-40B4-BE49-F238E27FC236}">
                <a16:creationId xmlns:a16="http://schemas.microsoft.com/office/drawing/2014/main" id="{A5696408-FCCC-2340-9F16-71886923E8EF}"/>
              </a:ext>
            </a:extLst>
          </p:cNvPr>
          <p:cNvSpPr>
            <a:spLocks noGrp="1"/>
          </p:cNvSpPr>
          <p:nvPr>
            <p:ph type="pic" sz="quarter" idx="35"/>
          </p:nvPr>
        </p:nvSpPr>
        <p:spPr>
          <a:xfrm>
            <a:off x="1897617" y="4371987"/>
            <a:ext cx="1046164" cy="1047359"/>
          </a:xfrm>
          <a:prstGeom prst="rect">
            <a:avLst/>
          </a:prstGeom>
          <a:blipFill>
            <a:blip r:embed="rId2"/>
            <a:srcRect/>
            <a:stretch>
              <a:fillRect t="6615" b="6615"/>
            </a:stretch>
          </a:blipFill>
        </p:spPr>
        <p:txBody>
          <a:bodyPr/>
          <a:lstStyle>
            <a:lvl1pPr>
              <a:defRPr>
                <a:noFill/>
              </a:defRPr>
            </a:lvl1pPr>
          </a:lstStyle>
          <a:p>
            <a:endParaRPr lang="en-US"/>
          </a:p>
        </p:txBody>
      </p:sp>
      <p:sp>
        <p:nvSpPr>
          <p:cNvPr id="31" name="Picture Placeholder 8">
            <a:extLst>
              <a:ext uri="{FF2B5EF4-FFF2-40B4-BE49-F238E27FC236}">
                <a16:creationId xmlns:a16="http://schemas.microsoft.com/office/drawing/2014/main" id="{9DC69A92-E2E0-0144-98F8-24847395CBBE}"/>
              </a:ext>
            </a:extLst>
          </p:cNvPr>
          <p:cNvSpPr>
            <a:spLocks noGrp="1"/>
          </p:cNvSpPr>
          <p:nvPr>
            <p:ph type="pic" sz="quarter" idx="36"/>
          </p:nvPr>
        </p:nvSpPr>
        <p:spPr>
          <a:xfrm>
            <a:off x="1897617" y="3109728"/>
            <a:ext cx="1046164" cy="1047359"/>
          </a:xfrm>
          <a:prstGeom prst="rect">
            <a:avLst/>
          </a:prstGeom>
          <a:blipFill>
            <a:blip r:embed="rId3"/>
            <a:srcRect/>
            <a:stretch>
              <a:fillRect t="8976" b="8976"/>
            </a:stretch>
          </a:blipFill>
        </p:spPr>
        <p:txBody>
          <a:bodyPr/>
          <a:lstStyle>
            <a:lvl1pPr>
              <a:defRPr>
                <a:noFill/>
              </a:defRPr>
            </a:lvl1pPr>
          </a:lstStyle>
          <a:p>
            <a:endParaRPr lang="en-US"/>
          </a:p>
        </p:txBody>
      </p:sp>
      <p:sp>
        <p:nvSpPr>
          <p:cNvPr id="33" name="Picture Placeholder 8">
            <a:extLst>
              <a:ext uri="{FF2B5EF4-FFF2-40B4-BE49-F238E27FC236}">
                <a16:creationId xmlns:a16="http://schemas.microsoft.com/office/drawing/2014/main" id="{2D665D67-1B35-BD42-9C56-CD1BEAEF07FB}"/>
              </a:ext>
            </a:extLst>
          </p:cNvPr>
          <p:cNvSpPr>
            <a:spLocks noGrp="1"/>
          </p:cNvSpPr>
          <p:nvPr>
            <p:ph type="pic" sz="quarter" idx="37"/>
          </p:nvPr>
        </p:nvSpPr>
        <p:spPr>
          <a:xfrm>
            <a:off x="1897617" y="1847469"/>
            <a:ext cx="1046164" cy="1047359"/>
          </a:xfrm>
          <a:prstGeom prst="rect">
            <a:avLst/>
          </a:prstGeom>
          <a:blipFill>
            <a:blip r:embed="rId4"/>
            <a:srcRect/>
            <a:stretch>
              <a:fillRect l="1475" r="1475"/>
            </a:stretch>
          </a:blipFill>
        </p:spPr>
        <p:txBody>
          <a:bodyPr/>
          <a:lstStyle>
            <a:lvl1pPr>
              <a:defRPr>
                <a:noFill/>
              </a:defRPr>
            </a:lvl1pPr>
          </a:lstStyle>
          <a:p>
            <a:endParaRPr lang="en-US"/>
          </a:p>
        </p:txBody>
      </p:sp>
      <p:sp>
        <p:nvSpPr>
          <p:cNvPr id="34" name="Picture Placeholder 8">
            <a:extLst>
              <a:ext uri="{FF2B5EF4-FFF2-40B4-BE49-F238E27FC236}">
                <a16:creationId xmlns:a16="http://schemas.microsoft.com/office/drawing/2014/main" id="{CA87BFA7-D7E2-2749-B477-138A844D4869}"/>
              </a:ext>
            </a:extLst>
          </p:cNvPr>
          <p:cNvSpPr>
            <a:spLocks noGrp="1"/>
          </p:cNvSpPr>
          <p:nvPr>
            <p:ph type="pic" sz="quarter" idx="38"/>
          </p:nvPr>
        </p:nvSpPr>
        <p:spPr>
          <a:xfrm>
            <a:off x="6404870" y="3109727"/>
            <a:ext cx="1046164" cy="1047359"/>
          </a:xfrm>
          <a:prstGeom prst="rect">
            <a:avLst/>
          </a:prstGeom>
          <a:blipFill>
            <a:blip r:embed="rId5"/>
            <a:srcRect/>
            <a:stretch>
              <a:fillRect t="57" b="57"/>
            </a:stretch>
          </a:blipFill>
        </p:spPr>
        <p:txBody>
          <a:bodyPr/>
          <a:lstStyle>
            <a:lvl1pPr>
              <a:defRPr>
                <a:noFill/>
              </a:defRPr>
            </a:lvl1pPr>
          </a:lstStyle>
          <a:p>
            <a:endParaRPr lang="en-US"/>
          </a:p>
        </p:txBody>
      </p:sp>
      <p:sp>
        <p:nvSpPr>
          <p:cNvPr id="35" name="Picture Placeholder 8">
            <a:extLst>
              <a:ext uri="{FF2B5EF4-FFF2-40B4-BE49-F238E27FC236}">
                <a16:creationId xmlns:a16="http://schemas.microsoft.com/office/drawing/2014/main" id="{77812A9E-C5E4-9846-9483-C7FD6367FF27}"/>
              </a:ext>
            </a:extLst>
          </p:cNvPr>
          <p:cNvSpPr>
            <a:spLocks noGrp="1"/>
          </p:cNvSpPr>
          <p:nvPr>
            <p:ph type="pic" sz="quarter" idx="39"/>
          </p:nvPr>
        </p:nvSpPr>
        <p:spPr>
          <a:xfrm>
            <a:off x="6404870" y="4371987"/>
            <a:ext cx="1046164" cy="1047359"/>
          </a:xfrm>
          <a:prstGeom prst="rect">
            <a:avLst/>
          </a:prstGeom>
          <a:blipFill>
            <a:blip r:embed="rId6"/>
            <a:srcRect/>
            <a:stretch>
              <a:fillRect l="1135" r="1135"/>
            </a:stretch>
          </a:blipFill>
        </p:spPr>
        <p:txBody>
          <a:bodyPr/>
          <a:lstStyle>
            <a:lvl1pPr>
              <a:defRPr>
                <a:noFill/>
              </a:defRPr>
            </a:lvl1pPr>
          </a:lstStyle>
          <a:p>
            <a:endParaRPr lang="en-US"/>
          </a:p>
        </p:txBody>
      </p:sp>
      <p:sp>
        <p:nvSpPr>
          <p:cNvPr id="36" name="Picture Placeholder 8">
            <a:extLst>
              <a:ext uri="{FF2B5EF4-FFF2-40B4-BE49-F238E27FC236}">
                <a16:creationId xmlns:a16="http://schemas.microsoft.com/office/drawing/2014/main" id="{128D359F-4B5B-714A-A30A-817CB5A0BB9A}"/>
              </a:ext>
            </a:extLst>
          </p:cNvPr>
          <p:cNvSpPr>
            <a:spLocks noGrp="1"/>
          </p:cNvSpPr>
          <p:nvPr>
            <p:ph type="pic" sz="quarter" idx="40"/>
          </p:nvPr>
        </p:nvSpPr>
        <p:spPr>
          <a:xfrm>
            <a:off x="6404870" y="1847469"/>
            <a:ext cx="1046164" cy="1047359"/>
          </a:xfrm>
          <a:prstGeom prst="rect">
            <a:avLst/>
          </a:prstGeom>
          <a:blipFill>
            <a:blip r:embed="rId7"/>
            <a:srcRect/>
            <a:stretch>
              <a:fillRect t="19353" b="19353"/>
            </a:stretch>
          </a:blipFill>
        </p:spPr>
        <p:txBody>
          <a:bodyPr/>
          <a:lstStyle>
            <a:lvl1pPr>
              <a:defRPr>
                <a:noFill/>
              </a:defRPr>
            </a:lvl1pPr>
          </a:lstStyle>
          <a:p>
            <a:endParaRPr lang="en-US"/>
          </a:p>
        </p:txBody>
      </p:sp>
      <p:sp>
        <p:nvSpPr>
          <p:cNvPr id="19" name="Title 1">
            <a:extLst>
              <a:ext uri="{FF2B5EF4-FFF2-40B4-BE49-F238E27FC236}">
                <a16:creationId xmlns:a16="http://schemas.microsoft.com/office/drawing/2014/main" id="{D98542DE-DB50-A04B-A00B-F36BA92601A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21" name="Text Placeholder 6">
            <a:extLst>
              <a:ext uri="{FF2B5EF4-FFF2-40B4-BE49-F238E27FC236}">
                <a16:creationId xmlns:a16="http://schemas.microsoft.com/office/drawing/2014/main" id="{CABC3557-4C42-6741-97A8-A3437E8AE31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B97E2579-1F17-2744-968D-D33216DDF452}"/>
              </a:ext>
            </a:extLst>
          </p:cNvPr>
          <p:cNvSpPr>
            <a:spLocks noGrp="1"/>
          </p:cNvSpPr>
          <p:nvPr>
            <p:ph type="dt" sz="half" idx="41"/>
          </p:nvPr>
        </p:nvSpPr>
        <p:spPr/>
        <p:txBody>
          <a:bodyPr/>
          <a:lstStyle/>
          <a:p>
            <a:fld id="{DE939737-13A1-704C-9105-1B45D39743F2}" type="datetime7">
              <a:rPr lang="en-US" smtClean="0"/>
              <a:pPr/>
              <a:t>Nov-22</a:t>
            </a:fld>
            <a:r>
              <a:rPr lang="en-US"/>
              <a:t>  |</a:t>
            </a:r>
          </a:p>
        </p:txBody>
      </p:sp>
      <p:sp>
        <p:nvSpPr>
          <p:cNvPr id="4" name="Footer Placeholder 3">
            <a:extLst>
              <a:ext uri="{FF2B5EF4-FFF2-40B4-BE49-F238E27FC236}">
                <a16:creationId xmlns:a16="http://schemas.microsoft.com/office/drawing/2014/main" id="{19204014-0934-3F42-9D2E-59675A592C9F}"/>
              </a:ext>
            </a:extLst>
          </p:cNvPr>
          <p:cNvSpPr>
            <a:spLocks noGrp="1"/>
          </p:cNvSpPr>
          <p:nvPr>
            <p:ph type="ftr" sz="quarter" idx="42"/>
          </p:nvPr>
        </p:nvSpPr>
        <p:spPr/>
        <p:txBody>
          <a:bodyPr/>
          <a:lstStyle/>
          <a:p>
            <a:r>
              <a:rPr lang="en-US"/>
              <a:t>© 2020 AmeriCorps.</a:t>
            </a:r>
          </a:p>
        </p:txBody>
      </p:sp>
      <p:sp>
        <p:nvSpPr>
          <p:cNvPr id="5" name="Slide Number Placeholder 4">
            <a:extLst>
              <a:ext uri="{FF2B5EF4-FFF2-40B4-BE49-F238E27FC236}">
                <a16:creationId xmlns:a16="http://schemas.microsoft.com/office/drawing/2014/main" id="{459D4D97-2F60-CC4F-9290-072D55BF4B47}"/>
              </a:ext>
            </a:extLst>
          </p:cNvPr>
          <p:cNvSpPr>
            <a:spLocks noGrp="1"/>
          </p:cNvSpPr>
          <p:nvPr>
            <p:ph type="sldNum" sz="quarter" idx="43"/>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3081508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ICONS">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7C5B60F-6B84-4B44-B482-158274CD124E}"/>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4" name="Text Placeholder 6">
            <a:extLst>
              <a:ext uri="{FF2B5EF4-FFF2-40B4-BE49-F238E27FC236}">
                <a16:creationId xmlns:a16="http://schemas.microsoft.com/office/drawing/2014/main" id="{8E625F26-9660-664B-A930-21133F181FFE}"/>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10" name="Text Placeholder 9">
            <a:extLst>
              <a:ext uri="{FF2B5EF4-FFF2-40B4-BE49-F238E27FC236}">
                <a16:creationId xmlns:a16="http://schemas.microsoft.com/office/drawing/2014/main" id="{694BA8A7-9218-FF47-B9EE-857D3F813305}"/>
              </a:ext>
            </a:extLst>
          </p:cNvPr>
          <p:cNvSpPr>
            <a:spLocks noGrp="1"/>
          </p:cNvSpPr>
          <p:nvPr>
            <p:ph type="body" sz="quarter" idx="26" hasCustomPrompt="1"/>
          </p:nvPr>
        </p:nvSpPr>
        <p:spPr>
          <a:xfrm>
            <a:off x="1985366" y="2211389"/>
            <a:ext cx="3477584" cy="627062"/>
          </a:xfrm>
        </p:spPr>
        <p:txBody>
          <a:bodyPr anchor="t" anchorCtr="0"/>
          <a:lstStyle>
            <a:lvl1pPr marL="285750" indent="-285750">
              <a:buFont typeface="Arial" panose="020B0604020202020204" pitchFamily="34" charset="0"/>
              <a:buChar char="•"/>
              <a:defRPr b="1"/>
            </a:lvl1pPr>
          </a:lstStyle>
          <a:p>
            <a:pPr lvl="0"/>
            <a:r>
              <a:rPr lang="en-US"/>
              <a:t>Help others make a difference</a:t>
            </a:r>
          </a:p>
        </p:txBody>
      </p:sp>
      <p:sp>
        <p:nvSpPr>
          <p:cNvPr id="19" name="Text Placeholder 9">
            <a:extLst>
              <a:ext uri="{FF2B5EF4-FFF2-40B4-BE49-F238E27FC236}">
                <a16:creationId xmlns:a16="http://schemas.microsoft.com/office/drawing/2014/main" id="{F33547DD-19DA-8B40-BD33-F7728C22409C}"/>
              </a:ext>
            </a:extLst>
          </p:cNvPr>
          <p:cNvSpPr>
            <a:spLocks noGrp="1"/>
          </p:cNvSpPr>
          <p:nvPr>
            <p:ph type="body" sz="quarter" idx="27" hasCustomPrompt="1"/>
          </p:nvPr>
        </p:nvSpPr>
        <p:spPr>
          <a:xfrm>
            <a:off x="1985366" y="3248064"/>
            <a:ext cx="3477584" cy="627062"/>
          </a:xfrm>
        </p:spPr>
        <p:txBody>
          <a:bodyPr anchor="t" anchorCtr="0"/>
          <a:lstStyle>
            <a:lvl1pPr marL="285750" indent="-285750">
              <a:buFont typeface="Arial" panose="020B0604020202020204" pitchFamily="34" charset="0"/>
              <a:buChar char="•"/>
              <a:defRPr b="1"/>
            </a:lvl1pPr>
          </a:lstStyle>
          <a:p>
            <a:pPr lvl="0"/>
            <a:r>
              <a:rPr lang="en-US"/>
              <a:t>Earn money for college</a:t>
            </a:r>
          </a:p>
        </p:txBody>
      </p:sp>
      <p:sp>
        <p:nvSpPr>
          <p:cNvPr id="20" name="Text Placeholder 9">
            <a:extLst>
              <a:ext uri="{FF2B5EF4-FFF2-40B4-BE49-F238E27FC236}">
                <a16:creationId xmlns:a16="http://schemas.microsoft.com/office/drawing/2014/main" id="{3FECE781-8845-6949-9861-8116C9758FD8}"/>
              </a:ext>
            </a:extLst>
          </p:cNvPr>
          <p:cNvSpPr>
            <a:spLocks noGrp="1"/>
          </p:cNvSpPr>
          <p:nvPr>
            <p:ph type="body" sz="quarter" idx="28" hasCustomPrompt="1"/>
          </p:nvPr>
        </p:nvSpPr>
        <p:spPr>
          <a:xfrm>
            <a:off x="1985365" y="4284739"/>
            <a:ext cx="3456319" cy="627062"/>
          </a:xfrm>
        </p:spPr>
        <p:txBody>
          <a:bodyPr anchor="t" anchorCtr="0"/>
          <a:lstStyle>
            <a:lvl1pPr marL="285750" indent="-285750">
              <a:buFont typeface="Arial" panose="020B0604020202020204" pitchFamily="34" charset="0"/>
              <a:buChar char="•"/>
              <a:defRPr b="1"/>
            </a:lvl1pPr>
          </a:lstStyle>
          <a:p>
            <a:pPr lvl="0"/>
            <a:r>
              <a:rPr lang="en-US"/>
              <a:t>Pick a project you are passionate about </a:t>
            </a:r>
          </a:p>
        </p:txBody>
      </p:sp>
      <p:sp>
        <p:nvSpPr>
          <p:cNvPr id="21" name="Text Placeholder 9">
            <a:extLst>
              <a:ext uri="{FF2B5EF4-FFF2-40B4-BE49-F238E27FC236}">
                <a16:creationId xmlns:a16="http://schemas.microsoft.com/office/drawing/2014/main" id="{56CE3D77-D00D-6944-B412-84FA0823A4DB}"/>
              </a:ext>
            </a:extLst>
          </p:cNvPr>
          <p:cNvSpPr>
            <a:spLocks noGrp="1"/>
          </p:cNvSpPr>
          <p:nvPr>
            <p:ph type="body" sz="quarter" idx="29" hasCustomPrompt="1"/>
          </p:nvPr>
        </p:nvSpPr>
        <p:spPr>
          <a:xfrm>
            <a:off x="6546510" y="4284739"/>
            <a:ext cx="3456320" cy="627062"/>
          </a:xfrm>
        </p:spPr>
        <p:txBody>
          <a:bodyPr anchor="t" anchorCtr="0"/>
          <a:lstStyle>
            <a:lvl1pPr marL="285750" indent="-285750">
              <a:buFont typeface="Arial" panose="020B0604020202020204" pitchFamily="34" charset="0"/>
              <a:buChar char="•"/>
              <a:defRPr b="1"/>
            </a:lvl1pPr>
          </a:lstStyle>
          <a:p>
            <a:pPr lvl="0"/>
            <a:r>
              <a:rPr lang="en-US"/>
              <a:t>Serve fulltime for a year or a part time or a summer project</a:t>
            </a:r>
          </a:p>
        </p:txBody>
      </p:sp>
      <p:sp>
        <p:nvSpPr>
          <p:cNvPr id="24" name="Text Placeholder 9">
            <a:extLst>
              <a:ext uri="{FF2B5EF4-FFF2-40B4-BE49-F238E27FC236}">
                <a16:creationId xmlns:a16="http://schemas.microsoft.com/office/drawing/2014/main" id="{1162C932-1E27-B74E-B898-FE1277DE1044}"/>
              </a:ext>
            </a:extLst>
          </p:cNvPr>
          <p:cNvSpPr>
            <a:spLocks noGrp="1"/>
          </p:cNvSpPr>
          <p:nvPr>
            <p:ph type="body" sz="quarter" idx="30" hasCustomPrompt="1"/>
          </p:nvPr>
        </p:nvSpPr>
        <p:spPr>
          <a:xfrm>
            <a:off x="6525244" y="3248064"/>
            <a:ext cx="3477585" cy="627062"/>
          </a:xfrm>
        </p:spPr>
        <p:txBody>
          <a:bodyPr anchor="t" anchorCtr="0"/>
          <a:lstStyle>
            <a:lvl1pPr marL="285750" indent="-285750">
              <a:buFont typeface="Arial" panose="020B0604020202020204" pitchFamily="34" charset="0"/>
              <a:buChar char="•"/>
              <a:defRPr b="1"/>
            </a:lvl1pPr>
          </a:lstStyle>
          <a:p>
            <a:pPr lvl="0"/>
            <a:r>
              <a:rPr lang="en-US"/>
              <a:t>Earn a modest living allowance</a:t>
            </a:r>
          </a:p>
        </p:txBody>
      </p:sp>
      <p:sp>
        <p:nvSpPr>
          <p:cNvPr id="26" name="Text Placeholder 9">
            <a:extLst>
              <a:ext uri="{FF2B5EF4-FFF2-40B4-BE49-F238E27FC236}">
                <a16:creationId xmlns:a16="http://schemas.microsoft.com/office/drawing/2014/main" id="{161B6538-4832-2D4E-A0B9-64B720BBDAEE}"/>
              </a:ext>
            </a:extLst>
          </p:cNvPr>
          <p:cNvSpPr>
            <a:spLocks noGrp="1"/>
          </p:cNvSpPr>
          <p:nvPr>
            <p:ph type="body" sz="quarter" idx="31" hasCustomPrompt="1"/>
          </p:nvPr>
        </p:nvSpPr>
        <p:spPr>
          <a:xfrm>
            <a:off x="6546510" y="2211389"/>
            <a:ext cx="3477584" cy="627062"/>
          </a:xfrm>
        </p:spPr>
        <p:txBody>
          <a:bodyPr anchor="t" anchorCtr="0"/>
          <a:lstStyle>
            <a:lvl1pPr marL="285750" indent="-285750">
              <a:buFont typeface="Arial" panose="020B0604020202020204" pitchFamily="34" charset="0"/>
              <a:buChar char="•"/>
              <a:defRPr b="1"/>
            </a:lvl1pPr>
          </a:lstStyle>
          <a:p>
            <a:pPr lvl="0"/>
            <a:r>
              <a:rPr lang="en-US"/>
              <a:t>Serve locally or anywhere in the United States</a:t>
            </a:r>
          </a:p>
        </p:txBody>
      </p:sp>
      <p:sp>
        <p:nvSpPr>
          <p:cNvPr id="2" name="Date Placeholder 1">
            <a:extLst>
              <a:ext uri="{FF2B5EF4-FFF2-40B4-BE49-F238E27FC236}">
                <a16:creationId xmlns:a16="http://schemas.microsoft.com/office/drawing/2014/main" id="{7CE0AC9E-1E2A-E640-A797-568FB903E76D}"/>
              </a:ext>
            </a:extLst>
          </p:cNvPr>
          <p:cNvSpPr>
            <a:spLocks noGrp="1"/>
          </p:cNvSpPr>
          <p:nvPr>
            <p:ph type="dt" sz="half" idx="32"/>
          </p:nvPr>
        </p:nvSpPr>
        <p:spPr/>
        <p:txBody>
          <a:bodyPr/>
          <a:lstStyle/>
          <a:p>
            <a:fld id="{DE939737-13A1-704C-9105-1B45D39743F2}" type="datetime7">
              <a:rPr lang="en-US" smtClean="0"/>
              <a:pPr/>
              <a:t>Nov-22</a:t>
            </a:fld>
            <a:r>
              <a:rPr lang="en-US"/>
              <a:t>  |</a:t>
            </a:r>
          </a:p>
        </p:txBody>
      </p:sp>
      <p:sp>
        <p:nvSpPr>
          <p:cNvPr id="3" name="Footer Placeholder 2">
            <a:extLst>
              <a:ext uri="{FF2B5EF4-FFF2-40B4-BE49-F238E27FC236}">
                <a16:creationId xmlns:a16="http://schemas.microsoft.com/office/drawing/2014/main" id="{C56D241F-31EA-3845-B01D-A1CA80D8291D}"/>
              </a:ext>
            </a:extLst>
          </p:cNvPr>
          <p:cNvSpPr>
            <a:spLocks noGrp="1"/>
          </p:cNvSpPr>
          <p:nvPr>
            <p:ph type="ftr" sz="quarter" idx="33"/>
          </p:nvPr>
        </p:nvSpPr>
        <p:spPr/>
        <p:txBody>
          <a:bodyPr/>
          <a:lstStyle/>
          <a:p>
            <a:r>
              <a:rPr lang="en-US"/>
              <a:t>© 2020 AmeriCorps.</a:t>
            </a:r>
          </a:p>
        </p:txBody>
      </p:sp>
      <p:sp>
        <p:nvSpPr>
          <p:cNvPr id="4" name="Slide Number Placeholder 3">
            <a:extLst>
              <a:ext uri="{FF2B5EF4-FFF2-40B4-BE49-F238E27FC236}">
                <a16:creationId xmlns:a16="http://schemas.microsoft.com/office/drawing/2014/main" id="{C57EEC8C-2E02-A242-9DA6-1EB6F4143999}"/>
              </a:ext>
            </a:extLst>
          </p:cNvPr>
          <p:cNvSpPr>
            <a:spLocks noGrp="1"/>
          </p:cNvSpPr>
          <p:nvPr>
            <p:ph type="sldNum" sz="quarter" idx="34"/>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6037727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4" name="Picture Placeholder 8">
            <a:extLst>
              <a:ext uri="{FF2B5EF4-FFF2-40B4-BE49-F238E27FC236}">
                <a16:creationId xmlns:a16="http://schemas.microsoft.com/office/drawing/2014/main" id="{DE8E89CE-25F8-7047-87F9-0685403B94FE}"/>
              </a:ext>
            </a:extLst>
          </p:cNvPr>
          <p:cNvSpPr>
            <a:spLocks noGrp="1"/>
          </p:cNvSpPr>
          <p:nvPr>
            <p:ph type="pic" sz="quarter" idx="35"/>
          </p:nvPr>
        </p:nvSpPr>
        <p:spPr>
          <a:xfrm>
            <a:off x="3202161" y="4408563"/>
            <a:ext cx="1046164" cy="1047359"/>
          </a:xfrm>
          <a:prstGeom prst="rect">
            <a:avLst/>
          </a:prstGeom>
          <a:blipFill>
            <a:blip r:embed="rId2"/>
            <a:srcRect/>
            <a:stretch>
              <a:fillRect t="6615" b="6615"/>
            </a:stretch>
          </a:blipFill>
        </p:spPr>
        <p:txBody>
          <a:bodyPr/>
          <a:lstStyle>
            <a:lvl1pPr>
              <a:defRPr>
                <a:noFill/>
              </a:defRPr>
            </a:lvl1pPr>
          </a:lstStyle>
          <a:p>
            <a:endParaRPr lang="en-US"/>
          </a:p>
        </p:txBody>
      </p:sp>
      <p:sp>
        <p:nvSpPr>
          <p:cNvPr id="35" name="Picture Placeholder 8">
            <a:extLst>
              <a:ext uri="{FF2B5EF4-FFF2-40B4-BE49-F238E27FC236}">
                <a16:creationId xmlns:a16="http://schemas.microsoft.com/office/drawing/2014/main" id="{7A7F9756-60D7-F44A-BFEA-6BDFE896D285}"/>
              </a:ext>
            </a:extLst>
          </p:cNvPr>
          <p:cNvSpPr>
            <a:spLocks noGrp="1"/>
          </p:cNvSpPr>
          <p:nvPr>
            <p:ph type="pic" sz="quarter" idx="36"/>
          </p:nvPr>
        </p:nvSpPr>
        <p:spPr>
          <a:xfrm>
            <a:off x="3202161" y="3146304"/>
            <a:ext cx="1046164" cy="1047359"/>
          </a:xfrm>
          <a:prstGeom prst="rect">
            <a:avLst/>
          </a:prstGeom>
          <a:blipFill>
            <a:blip r:embed="rId3"/>
            <a:srcRect/>
            <a:stretch>
              <a:fillRect t="8976" b="8976"/>
            </a:stretch>
          </a:blipFill>
        </p:spPr>
        <p:txBody>
          <a:bodyPr/>
          <a:lstStyle>
            <a:lvl1pPr>
              <a:defRPr>
                <a:noFill/>
              </a:defRPr>
            </a:lvl1pPr>
          </a:lstStyle>
          <a:p>
            <a:endParaRPr lang="en-US"/>
          </a:p>
        </p:txBody>
      </p:sp>
      <p:sp>
        <p:nvSpPr>
          <p:cNvPr id="36" name="Picture Placeholder 8">
            <a:extLst>
              <a:ext uri="{FF2B5EF4-FFF2-40B4-BE49-F238E27FC236}">
                <a16:creationId xmlns:a16="http://schemas.microsoft.com/office/drawing/2014/main" id="{A4BE7E15-233E-2F43-89B8-C36BB4D1544F}"/>
              </a:ext>
            </a:extLst>
          </p:cNvPr>
          <p:cNvSpPr>
            <a:spLocks noGrp="1"/>
          </p:cNvSpPr>
          <p:nvPr>
            <p:ph type="pic" sz="quarter" idx="37"/>
          </p:nvPr>
        </p:nvSpPr>
        <p:spPr>
          <a:xfrm>
            <a:off x="3202161" y="1884045"/>
            <a:ext cx="1046164" cy="1047359"/>
          </a:xfrm>
          <a:prstGeom prst="rect">
            <a:avLst/>
          </a:prstGeom>
          <a:blipFill>
            <a:blip r:embed="rId4"/>
            <a:srcRect/>
            <a:stretch>
              <a:fillRect l="1475" r="1475"/>
            </a:stretch>
          </a:blipFill>
        </p:spPr>
        <p:txBody>
          <a:bodyPr/>
          <a:lstStyle>
            <a:lvl1pPr>
              <a:defRPr>
                <a:noFill/>
              </a:defRPr>
            </a:lvl1pPr>
          </a:lstStyle>
          <a:p>
            <a:endParaRPr lang="en-US"/>
          </a:p>
        </p:txBody>
      </p:sp>
      <p:sp>
        <p:nvSpPr>
          <p:cNvPr id="37" name="Picture Placeholder 8">
            <a:extLst>
              <a:ext uri="{FF2B5EF4-FFF2-40B4-BE49-F238E27FC236}">
                <a16:creationId xmlns:a16="http://schemas.microsoft.com/office/drawing/2014/main" id="{B41F9DFC-666C-7246-AE03-80B015EB9485}"/>
              </a:ext>
            </a:extLst>
          </p:cNvPr>
          <p:cNvSpPr>
            <a:spLocks noGrp="1"/>
          </p:cNvSpPr>
          <p:nvPr>
            <p:ph type="pic" sz="quarter" idx="38"/>
          </p:nvPr>
        </p:nvSpPr>
        <p:spPr>
          <a:xfrm>
            <a:off x="7709414" y="3146303"/>
            <a:ext cx="1046164" cy="1047359"/>
          </a:xfrm>
          <a:prstGeom prst="rect">
            <a:avLst/>
          </a:prstGeom>
          <a:blipFill>
            <a:blip r:embed="rId5"/>
            <a:srcRect/>
            <a:stretch>
              <a:fillRect t="57" b="57"/>
            </a:stretch>
          </a:blipFill>
        </p:spPr>
        <p:txBody>
          <a:bodyPr/>
          <a:lstStyle>
            <a:lvl1pPr>
              <a:defRPr>
                <a:noFill/>
              </a:defRPr>
            </a:lvl1pPr>
          </a:lstStyle>
          <a:p>
            <a:endParaRPr lang="en-US"/>
          </a:p>
        </p:txBody>
      </p:sp>
      <p:sp>
        <p:nvSpPr>
          <p:cNvPr id="38" name="Picture Placeholder 8">
            <a:extLst>
              <a:ext uri="{FF2B5EF4-FFF2-40B4-BE49-F238E27FC236}">
                <a16:creationId xmlns:a16="http://schemas.microsoft.com/office/drawing/2014/main" id="{45471DF0-A5D7-844A-94E4-C62CC0387E1D}"/>
              </a:ext>
            </a:extLst>
          </p:cNvPr>
          <p:cNvSpPr>
            <a:spLocks noGrp="1"/>
          </p:cNvSpPr>
          <p:nvPr>
            <p:ph type="pic" sz="quarter" idx="39"/>
          </p:nvPr>
        </p:nvSpPr>
        <p:spPr>
          <a:xfrm>
            <a:off x="7709414" y="4408563"/>
            <a:ext cx="1046164" cy="1047359"/>
          </a:xfrm>
          <a:prstGeom prst="rect">
            <a:avLst/>
          </a:prstGeom>
          <a:blipFill>
            <a:blip r:embed="rId6"/>
            <a:srcRect/>
            <a:stretch>
              <a:fillRect l="1135" r="1135"/>
            </a:stretch>
          </a:blipFill>
        </p:spPr>
        <p:txBody>
          <a:bodyPr/>
          <a:lstStyle>
            <a:lvl1pPr>
              <a:defRPr>
                <a:noFill/>
              </a:defRPr>
            </a:lvl1pPr>
          </a:lstStyle>
          <a:p>
            <a:endParaRPr lang="en-US"/>
          </a:p>
        </p:txBody>
      </p:sp>
      <p:sp>
        <p:nvSpPr>
          <p:cNvPr id="39" name="Picture Placeholder 8">
            <a:extLst>
              <a:ext uri="{FF2B5EF4-FFF2-40B4-BE49-F238E27FC236}">
                <a16:creationId xmlns:a16="http://schemas.microsoft.com/office/drawing/2014/main" id="{35F388A5-5BCF-794D-ADF1-E9F3C5B64124}"/>
              </a:ext>
            </a:extLst>
          </p:cNvPr>
          <p:cNvSpPr>
            <a:spLocks noGrp="1"/>
          </p:cNvSpPr>
          <p:nvPr>
            <p:ph type="pic" sz="quarter" idx="40"/>
          </p:nvPr>
        </p:nvSpPr>
        <p:spPr>
          <a:xfrm>
            <a:off x="7709414" y="1884045"/>
            <a:ext cx="1046164" cy="1047359"/>
          </a:xfrm>
          <a:prstGeom prst="rect">
            <a:avLst/>
          </a:prstGeom>
          <a:blipFill>
            <a:blip r:embed="rId7"/>
            <a:srcRect/>
            <a:stretch>
              <a:fillRect t="19353" b="19353"/>
            </a:stretch>
          </a:blipFill>
        </p:spPr>
        <p:txBody>
          <a:bodyPr/>
          <a:lstStyle>
            <a:lvl1pPr>
              <a:defRPr>
                <a:noFill/>
              </a:defRPr>
            </a:lvl1pPr>
          </a:lstStyle>
          <a:p>
            <a:endParaRPr lang="en-US"/>
          </a:p>
        </p:txBody>
      </p:sp>
      <p:sp>
        <p:nvSpPr>
          <p:cNvPr id="15" name="Title 1">
            <a:extLst>
              <a:ext uri="{FF2B5EF4-FFF2-40B4-BE49-F238E27FC236}">
                <a16:creationId xmlns:a16="http://schemas.microsoft.com/office/drawing/2014/main" id="{D4E440A6-C259-BD43-AC5E-4C5BA7893665}"/>
              </a:ext>
            </a:extLst>
          </p:cNvPr>
          <p:cNvSpPr>
            <a:spLocks noGrp="1"/>
          </p:cNvSpPr>
          <p:nvPr>
            <p:ph type="title" hasCustomPrompt="1"/>
          </p:nvPr>
        </p:nvSpPr>
        <p:spPr>
          <a:xfrm>
            <a:off x="463648" y="567041"/>
            <a:ext cx="6082862" cy="419100"/>
          </a:xfrm>
        </p:spPr>
        <p:txBody>
          <a:bodyPr/>
          <a:lstStyle/>
          <a:p>
            <a:r>
              <a:rPr lang="en-US"/>
              <a:t>Icons</a:t>
            </a:r>
          </a:p>
        </p:txBody>
      </p:sp>
      <p:sp>
        <p:nvSpPr>
          <p:cNvPr id="16" name="Text Placeholder 6">
            <a:extLst>
              <a:ext uri="{FF2B5EF4-FFF2-40B4-BE49-F238E27FC236}">
                <a16:creationId xmlns:a16="http://schemas.microsoft.com/office/drawing/2014/main" id="{85EA2A8A-BCE6-9041-A460-17B0C8C7A166}"/>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3" name="Date Placeholder 2">
            <a:extLst>
              <a:ext uri="{FF2B5EF4-FFF2-40B4-BE49-F238E27FC236}">
                <a16:creationId xmlns:a16="http://schemas.microsoft.com/office/drawing/2014/main" id="{38EF7059-9A87-5644-B2BD-6664AE283A3B}"/>
              </a:ext>
            </a:extLst>
          </p:cNvPr>
          <p:cNvSpPr>
            <a:spLocks noGrp="1"/>
          </p:cNvSpPr>
          <p:nvPr>
            <p:ph type="dt" sz="half" idx="41"/>
          </p:nvPr>
        </p:nvSpPr>
        <p:spPr/>
        <p:txBody>
          <a:bodyPr/>
          <a:lstStyle/>
          <a:p>
            <a:fld id="{DE939737-13A1-704C-9105-1B45D39743F2}" type="datetime7">
              <a:rPr lang="en-US" smtClean="0"/>
              <a:pPr/>
              <a:t>Nov-22</a:t>
            </a:fld>
            <a:r>
              <a:rPr lang="en-US"/>
              <a:t>  |</a:t>
            </a:r>
          </a:p>
        </p:txBody>
      </p:sp>
      <p:sp>
        <p:nvSpPr>
          <p:cNvPr id="4" name="Footer Placeholder 3">
            <a:extLst>
              <a:ext uri="{FF2B5EF4-FFF2-40B4-BE49-F238E27FC236}">
                <a16:creationId xmlns:a16="http://schemas.microsoft.com/office/drawing/2014/main" id="{9BF8EE15-C744-624B-B0B6-3A7CB683680D}"/>
              </a:ext>
            </a:extLst>
          </p:cNvPr>
          <p:cNvSpPr>
            <a:spLocks noGrp="1"/>
          </p:cNvSpPr>
          <p:nvPr>
            <p:ph type="ftr" sz="quarter" idx="42"/>
          </p:nvPr>
        </p:nvSpPr>
        <p:spPr/>
        <p:txBody>
          <a:bodyPr/>
          <a:lstStyle/>
          <a:p>
            <a:r>
              <a:rPr lang="en-US"/>
              <a:t>© 2020 AmeriCorps.</a:t>
            </a:r>
          </a:p>
        </p:txBody>
      </p:sp>
      <p:sp>
        <p:nvSpPr>
          <p:cNvPr id="5" name="Slide Number Placeholder 4">
            <a:extLst>
              <a:ext uri="{FF2B5EF4-FFF2-40B4-BE49-F238E27FC236}">
                <a16:creationId xmlns:a16="http://schemas.microsoft.com/office/drawing/2014/main" id="{360140E8-8430-2C45-85C0-8F1B46C1B4F3}"/>
              </a:ext>
            </a:extLst>
          </p:cNvPr>
          <p:cNvSpPr>
            <a:spLocks noGrp="1"/>
          </p:cNvSpPr>
          <p:nvPr>
            <p:ph type="sldNum" sz="quarter" idx="43"/>
          </p:nvPr>
        </p:nvSpPr>
        <p:spPr/>
        <p:txBody>
          <a:body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141556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AL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6" name="Picture Placeholder 15">
            <a:extLst>
              <a:ext uri="{FF2B5EF4-FFF2-40B4-BE49-F238E27FC236}">
                <a16:creationId xmlns:a16="http://schemas.microsoft.com/office/drawing/2014/main" id="{DE1CB5B5-0C94-254F-B2FC-9C00D6CD1A1E}"/>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sp>
        <p:nvSpPr>
          <p:cNvPr id="12" name="Picture Placeholder 13">
            <a:extLst>
              <a:ext uri="{FF2B5EF4-FFF2-40B4-BE49-F238E27FC236}">
                <a16:creationId xmlns:a16="http://schemas.microsoft.com/office/drawing/2014/main" id="{8B409CBC-C325-104E-B107-56F588CE4F46}"/>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a:p>
        </p:txBody>
      </p:sp>
      <p:sp>
        <p:nvSpPr>
          <p:cNvPr id="13" name="Text Placeholder 7">
            <a:extLst>
              <a:ext uri="{FF2B5EF4-FFF2-40B4-BE49-F238E27FC236}">
                <a16:creationId xmlns:a16="http://schemas.microsoft.com/office/drawing/2014/main" id="{9507C21D-DFDE-4B47-ABA3-40B11DC49B40}"/>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a:t>SHORT LEADING HEADER</a:t>
            </a:r>
          </a:p>
        </p:txBody>
      </p:sp>
      <p:sp>
        <p:nvSpPr>
          <p:cNvPr id="14" name="Text Placeholder 9">
            <a:extLst>
              <a:ext uri="{FF2B5EF4-FFF2-40B4-BE49-F238E27FC236}">
                <a16:creationId xmlns:a16="http://schemas.microsoft.com/office/drawing/2014/main" id="{A9983D4F-4EB2-B341-B2AF-EFFC25A86056}"/>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a:t>MM, DD, YYYY</a:t>
            </a:r>
          </a:p>
        </p:txBody>
      </p:sp>
      <p:sp>
        <p:nvSpPr>
          <p:cNvPr id="15" name="Title 6">
            <a:extLst>
              <a:ext uri="{FF2B5EF4-FFF2-40B4-BE49-F238E27FC236}">
                <a16:creationId xmlns:a16="http://schemas.microsoft.com/office/drawing/2014/main" id="{B848E85F-4168-ED4C-8A57-355B86D9EB3D}"/>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a:t>The Title for the presentation goes here</a:t>
            </a:r>
          </a:p>
        </p:txBody>
      </p:sp>
      <p:sp>
        <p:nvSpPr>
          <p:cNvPr id="2" name="Date Placeholder 1">
            <a:extLst>
              <a:ext uri="{FF2B5EF4-FFF2-40B4-BE49-F238E27FC236}">
                <a16:creationId xmlns:a16="http://schemas.microsoft.com/office/drawing/2014/main" id="{580E2B2E-ED45-2440-B81C-7D7CE8CE4468}"/>
              </a:ext>
            </a:extLst>
          </p:cNvPr>
          <p:cNvSpPr>
            <a:spLocks noGrp="1"/>
          </p:cNvSpPr>
          <p:nvPr>
            <p:ph type="dt" sz="half" idx="18"/>
          </p:nvPr>
        </p:nvSpPr>
        <p:spPr/>
        <p:txBody>
          <a:bodyPr/>
          <a:lstStyle/>
          <a:p>
            <a:fld id="{4466D773-10F5-F44E-A275-4AD70984B82A}" type="datetime7">
              <a:rPr lang="en-US" smtClean="0"/>
              <a:pPr/>
              <a:t>Nov-22</a:t>
            </a:fld>
            <a:r>
              <a:rPr lang="en-US"/>
              <a:t>  |</a:t>
            </a:r>
          </a:p>
        </p:txBody>
      </p:sp>
      <p:sp>
        <p:nvSpPr>
          <p:cNvPr id="6" name="Footer Placeholder 5">
            <a:extLst>
              <a:ext uri="{FF2B5EF4-FFF2-40B4-BE49-F238E27FC236}">
                <a16:creationId xmlns:a16="http://schemas.microsoft.com/office/drawing/2014/main" id="{64A67506-8DE4-DB40-A1FB-9B7171CA68E8}"/>
              </a:ext>
            </a:extLst>
          </p:cNvPr>
          <p:cNvSpPr>
            <a:spLocks noGrp="1"/>
          </p:cNvSpPr>
          <p:nvPr>
            <p:ph type="ftr" sz="quarter" idx="19"/>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029CD707-494D-2342-A51D-BE4FE321C5F9}"/>
              </a:ext>
            </a:extLst>
          </p:cNvPr>
          <p:cNvSpPr>
            <a:spLocks noGrp="1"/>
          </p:cNvSpPr>
          <p:nvPr>
            <p:ph type="sldNum" sz="quarter" idx="20"/>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292767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ver AL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3" name="Picture Placeholder 15">
            <a:extLst>
              <a:ext uri="{FF2B5EF4-FFF2-40B4-BE49-F238E27FC236}">
                <a16:creationId xmlns:a16="http://schemas.microsoft.com/office/drawing/2014/main" id="{6D715BEE-5F9B-A547-A9AA-76F3A9551B38}"/>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pic>
        <p:nvPicPr>
          <p:cNvPr id="11" name="Picture 10">
            <a:extLst>
              <a:ext uri="{FF2B5EF4-FFF2-40B4-BE49-F238E27FC236}">
                <a16:creationId xmlns:a16="http://schemas.microsoft.com/office/drawing/2014/main" id="{B7FBF32F-CB0F-F844-9713-A825DC16DCA7}"/>
              </a:ext>
            </a:extLst>
          </p:cNvPr>
          <p:cNvPicPr>
            <a:picLocks noChangeAspect="1"/>
          </p:cNvPicPr>
          <p:nvPr userDrawn="1"/>
        </p:nvPicPr>
        <p:blipFill>
          <a:blip r:embed="rId2"/>
          <a:stretch>
            <a:fillRect/>
          </a:stretch>
        </p:blipFill>
        <p:spPr>
          <a:xfrm>
            <a:off x="9736620" y="6106295"/>
            <a:ext cx="2016016" cy="457200"/>
          </a:xfrm>
          <a:prstGeom prst="rect">
            <a:avLst/>
          </a:prstGeom>
        </p:spPr>
      </p:pic>
      <p:sp>
        <p:nvSpPr>
          <p:cNvPr id="12" name="Text Placeholder 7">
            <a:extLst>
              <a:ext uri="{FF2B5EF4-FFF2-40B4-BE49-F238E27FC236}">
                <a16:creationId xmlns:a16="http://schemas.microsoft.com/office/drawing/2014/main" id="{852A06EB-856E-B644-B557-C85D16BE6A79}"/>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a:t>SHORT LEADING HEADER</a:t>
            </a:r>
          </a:p>
        </p:txBody>
      </p:sp>
      <p:sp>
        <p:nvSpPr>
          <p:cNvPr id="14" name="Text Placeholder 9">
            <a:extLst>
              <a:ext uri="{FF2B5EF4-FFF2-40B4-BE49-F238E27FC236}">
                <a16:creationId xmlns:a16="http://schemas.microsoft.com/office/drawing/2014/main" id="{E4543360-9DAB-FE49-8B8B-902669684A0F}"/>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a:t>MM, DD, YYYY</a:t>
            </a:r>
          </a:p>
        </p:txBody>
      </p:sp>
      <p:sp>
        <p:nvSpPr>
          <p:cNvPr id="15" name="Title 6">
            <a:extLst>
              <a:ext uri="{FF2B5EF4-FFF2-40B4-BE49-F238E27FC236}">
                <a16:creationId xmlns:a16="http://schemas.microsoft.com/office/drawing/2014/main" id="{A8672680-2D89-D040-BAC8-14BE4A82223F}"/>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a:t>The Title for the presentation goes here</a:t>
            </a:r>
          </a:p>
        </p:txBody>
      </p:sp>
      <p:sp>
        <p:nvSpPr>
          <p:cNvPr id="3" name="Date Placeholder 2">
            <a:extLst>
              <a:ext uri="{FF2B5EF4-FFF2-40B4-BE49-F238E27FC236}">
                <a16:creationId xmlns:a16="http://schemas.microsoft.com/office/drawing/2014/main" id="{5BEC6130-4F4F-7B45-A8FF-D781DE30D1D8}"/>
              </a:ext>
            </a:extLst>
          </p:cNvPr>
          <p:cNvSpPr>
            <a:spLocks noGrp="1"/>
          </p:cNvSpPr>
          <p:nvPr>
            <p:ph type="dt" sz="half" idx="18"/>
          </p:nvPr>
        </p:nvSpPr>
        <p:spPr/>
        <p:txBody>
          <a:bodyPr/>
          <a:lstStyle/>
          <a:p>
            <a:fld id="{4466D773-10F5-F44E-A275-4AD70984B82A}" type="datetime7">
              <a:rPr lang="en-US" smtClean="0"/>
              <a:pPr/>
              <a:t>Nov-22</a:t>
            </a:fld>
            <a:r>
              <a:rPr lang="en-US"/>
              <a:t>  |</a:t>
            </a:r>
          </a:p>
        </p:txBody>
      </p:sp>
      <p:sp>
        <p:nvSpPr>
          <p:cNvPr id="4" name="Footer Placeholder 3">
            <a:extLst>
              <a:ext uri="{FF2B5EF4-FFF2-40B4-BE49-F238E27FC236}">
                <a16:creationId xmlns:a16="http://schemas.microsoft.com/office/drawing/2014/main" id="{17A613D8-03D6-754D-B42A-E371ECF130BC}"/>
              </a:ext>
            </a:extLst>
          </p:cNvPr>
          <p:cNvSpPr>
            <a:spLocks noGrp="1"/>
          </p:cNvSpPr>
          <p:nvPr>
            <p:ph type="ftr" sz="quarter" idx="19"/>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C0195849-CA26-3045-BDB3-A9A23D98C6E2}"/>
              </a:ext>
            </a:extLst>
          </p:cNvPr>
          <p:cNvSpPr>
            <a:spLocks noGrp="1"/>
          </p:cNvSpPr>
          <p:nvPr>
            <p:ph type="sldNum" sz="quarter" idx="20"/>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1855975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Cover ALT">
    <p:bg>
      <p:bgPr>
        <a:solidFill>
          <a:schemeClr val="accent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00100" y="2470487"/>
            <a:ext cx="3484563" cy="273050"/>
          </a:xfrm>
          <a:prstGeom prst="rect">
            <a:avLst/>
          </a:prstGeom>
        </p:spPr>
        <p:txBody>
          <a:bodyPr lIns="0" rIns="0"/>
          <a:lstStyle>
            <a:lvl1pPr>
              <a:defRPr kern="0" spc="150" baseline="0"/>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00100" y="3851128"/>
            <a:ext cx="3635375" cy="266700"/>
          </a:xfrm>
          <a:prstGeom prst="rect">
            <a:avLst/>
          </a:prstGeom>
        </p:spPr>
        <p:txBody>
          <a:bodyPr lIns="0" rIns="0"/>
          <a:lstStyle>
            <a:lvl1pPr>
              <a:defRPr spc="0"/>
            </a:lvl1pPr>
          </a:lstStyle>
          <a:p>
            <a:pPr lvl="0"/>
            <a:r>
              <a:rPr lang="en-US"/>
              <a:t>MM, DD, YYYY</a:t>
            </a:r>
          </a:p>
        </p:txBody>
      </p:sp>
      <p:sp>
        <p:nvSpPr>
          <p:cNvPr id="7" name="Title 6">
            <a:extLst>
              <a:ext uri="{FF2B5EF4-FFF2-40B4-BE49-F238E27FC236}">
                <a16:creationId xmlns:a16="http://schemas.microsoft.com/office/drawing/2014/main" id="{E24500F4-BF9C-7B4D-B93A-A31D4CD28405}"/>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bg2"/>
                </a:solidFill>
              </a:defRPr>
            </a:lvl1pPr>
          </a:lstStyle>
          <a:p>
            <a:r>
              <a:rPr lang="en-US"/>
              <a:t>The Title for the presentation goes here</a:t>
            </a:r>
          </a:p>
        </p:txBody>
      </p:sp>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4" name="Picture Placeholder 15">
            <a:extLst>
              <a:ext uri="{FF2B5EF4-FFF2-40B4-BE49-F238E27FC236}">
                <a16:creationId xmlns:a16="http://schemas.microsoft.com/office/drawing/2014/main" id="{A37D8731-3D26-EE44-8562-95B75A8E54F7}"/>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sp>
        <p:nvSpPr>
          <p:cNvPr id="12" name="Picture Placeholder 13">
            <a:extLst>
              <a:ext uri="{FF2B5EF4-FFF2-40B4-BE49-F238E27FC236}">
                <a16:creationId xmlns:a16="http://schemas.microsoft.com/office/drawing/2014/main" id="{EEEE8A1F-94D4-AE47-AEEE-CF2070C6BDE5}"/>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9B7D8A91-2D4D-7B4F-A89A-07CA2DED358E}"/>
              </a:ext>
            </a:extLst>
          </p:cNvPr>
          <p:cNvSpPr>
            <a:spLocks noGrp="1"/>
          </p:cNvSpPr>
          <p:nvPr>
            <p:ph type="dt" sz="half" idx="18"/>
          </p:nvPr>
        </p:nvSpPr>
        <p:spPr/>
        <p:txBody>
          <a:bodyPr/>
          <a:lstStyle/>
          <a:p>
            <a:fld id="{4466D773-10F5-F44E-A275-4AD70984B82A}" type="datetime7">
              <a:rPr lang="en-US" smtClean="0"/>
              <a:pPr/>
              <a:t>Nov-22</a:t>
            </a:fld>
            <a:r>
              <a:rPr lang="en-US"/>
              <a:t>  |</a:t>
            </a:r>
          </a:p>
        </p:txBody>
      </p:sp>
      <p:sp>
        <p:nvSpPr>
          <p:cNvPr id="4" name="Footer Placeholder 3">
            <a:extLst>
              <a:ext uri="{FF2B5EF4-FFF2-40B4-BE49-F238E27FC236}">
                <a16:creationId xmlns:a16="http://schemas.microsoft.com/office/drawing/2014/main" id="{F025E302-719A-0546-9196-331949E8D85B}"/>
              </a:ext>
            </a:extLst>
          </p:cNvPr>
          <p:cNvSpPr>
            <a:spLocks noGrp="1"/>
          </p:cNvSpPr>
          <p:nvPr>
            <p:ph type="ftr" sz="quarter" idx="19"/>
          </p:nvPr>
        </p:nvSpPr>
        <p:spPr/>
        <p:txBody>
          <a:bodyPr/>
          <a:lstStyle/>
          <a:p>
            <a:pPr algn="l"/>
            <a:r>
              <a:rPr lang="en-US"/>
              <a:t>© 2020 AmeriCorps.</a:t>
            </a:r>
          </a:p>
        </p:txBody>
      </p:sp>
      <p:sp>
        <p:nvSpPr>
          <p:cNvPr id="5" name="Slide Number Placeholder 4">
            <a:extLst>
              <a:ext uri="{FF2B5EF4-FFF2-40B4-BE49-F238E27FC236}">
                <a16:creationId xmlns:a16="http://schemas.microsoft.com/office/drawing/2014/main" id="{CFE21FA8-94F3-8446-B4CB-C925AE65B0D1}"/>
              </a:ext>
            </a:extLst>
          </p:cNvPr>
          <p:cNvSpPr>
            <a:spLocks noGrp="1"/>
          </p:cNvSpPr>
          <p:nvPr>
            <p:ph type="sldNum" sz="quarter" idx="20"/>
          </p:nvPr>
        </p:nvSpPr>
        <p:spPr/>
        <p:txBody>
          <a:bodyPr/>
          <a:lstStyle/>
          <a:p>
            <a:fld id="{DF250469-B62C-0F44-897B-7C51B683C7AB}" type="slidenum">
              <a:rPr lang="en-US" smtClean="0"/>
              <a:pPr/>
              <a:t>‹#›</a:t>
            </a:fld>
            <a:endParaRPr lang="en-US"/>
          </a:p>
        </p:txBody>
      </p:sp>
    </p:spTree>
    <p:extLst>
      <p:ext uri="{BB962C8B-B14F-4D97-AF65-F5344CB8AC3E}">
        <p14:creationId xmlns:p14="http://schemas.microsoft.com/office/powerpoint/2010/main" val="299783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over ALT">
    <p:bg>
      <p:bgPr>
        <a:solidFill>
          <a:schemeClr val="bg2"/>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F78C4C0-6730-A047-9E8E-41080BD344FA}"/>
              </a:ext>
            </a:extLst>
          </p:cNvPr>
          <p:cNvSpPr>
            <a:spLocks noGrp="1"/>
          </p:cNvSpPr>
          <p:nvPr>
            <p:ph type="body" sz="quarter" idx="13" hasCustomPrompt="1"/>
          </p:nvPr>
        </p:nvSpPr>
        <p:spPr>
          <a:xfrm>
            <a:off x="812300" y="2467922"/>
            <a:ext cx="3484563" cy="273050"/>
          </a:xfrm>
          <a:prstGeom prst="rect">
            <a:avLst/>
          </a:prstGeom>
        </p:spPr>
        <p:txBody>
          <a:bodyPr lIns="0" rIns="0"/>
          <a:lstStyle>
            <a:lvl1pPr>
              <a:defRPr kern="0" spc="150" baseline="0">
                <a:solidFill>
                  <a:schemeClr val="bg1"/>
                </a:solidFill>
              </a:defRPr>
            </a:lvl1pPr>
          </a:lstStyle>
          <a:p>
            <a:pPr lvl="0"/>
            <a:r>
              <a:rPr lang="en-US"/>
              <a:t>SHORT LEADING HEADER</a:t>
            </a:r>
          </a:p>
        </p:txBody>
      </p:sp>
      <p:sp>
        <p:nvSpPr>
          <p:cNvPr id="10" name="Text Placeholder 9">
            <a:extLst>
              <a:ext uri="{FF2B5EF4-FFF2-40B4-BE49-F238E27FC236}">
                <a16:creationId xmlns:a16="http://schemas.microsoft.com/office/drawing/2014/main" id="{1983D8CD-F63C-A04D-9F26-98A2314CA926}"/>
              </a:ext>
            </a:extLst>
          </p:cNvPr>
          <p:cNvSpPr>
            <a:spLocks noGrp="1"/>
          </p:cNvSpPr>
          <p:nvPr>
            <p:ph type="body" sz="quarter" idx="14" hasCustomPrompt="1"/>
          </p:nvPr>
        </p:nvSpPr>
        <p:spPr>
          <a:xfrm>
            <a:off x="800100" y="3848100"/>
            <a:ext cx="3635375" cy="266700"/>
          </a:xfrm>
          <a:prstGeom prst="rect">
            <a:avLst/>
          </a:prstGeom>
        </p:spPr>
        <p:txBody>
          <a:bodyPr lIns="0" rIns="0"/>
          <a:lstStyle>
            <a:lvl1pPr>
              <a:defRPr spc="0">
                <a:solidFill>
                  <a:schemeClr val="bg1"/>
                </a:solidFill>
              </a:defRPr>
            </a:lvl1pPr>
          </a:lstStyle>
          <a:p>
            <a:pPr lvl="0"/>
            <a:r>
              <a:rPr lang="en-US"/>
              <a:t>MM, DD, YYYY</a:t>
            </a:r>
          </a:p>
        </p:txBody>
      </p:sp>
      <p:sp>
        <p:nvSpPr>
          <p:cNvPr id="9" name="Picture Placeholder 8">
            <a:extLst>
              <a:ext uri="{FF2B5EF4-FFF2-40B4-BE49-F238E27FC236}">
                <a16:creationId xmlns:a16="http://schemas.microsoft.com/office/drawing/2014/main" id="{4489F834-DD11-B940-8451-59778A8CB1B5}"/>
              </a:ext>
            </a:extLst>
          </p:cNvPr>
          <p:cNvSpPr>
            <a:spLocks noGrp="1"/>
          </p:cNvSpPr>
          <p:nvPr>
            <p:ph type="pic" sz="quarter" idx="15"/>
          </p:nvPr>
        </p:nvSpPr>
        <p:spPr>
          <a:xfrm>
            <a:off x="6148388" y="0"/>
            <a:ext cx="6043612" cy="6858000"/>
          </a:xfrm>
          <a:custGeom>
            <a:avLst/>
            <a:gdLst>
              <a:gd name="connsiteX0" fmla="*/ 0 w 4672012"/>
              <a:gd name="connsiteY0" fmla="*/ 0 h 6858000"/>
              <a:gd name="connsiteX1" fmla="*/ 4672012 w 4672012"/>
              <a:gd name="connsiteY1" fmla="*/ 0 h 6858000"/>
              <a:gd name="connsiteX2" fmla="*/ 4672012 w 4672012"/>
              <a:gd name="connsiteY2" fmla="*/ 6858000 h 6858000"/>
              <a:gd name="connsiteX3" fmla="*/ 0 w 4672012"/>
              <a:gd name="connsiteY3" fmla="*/ 6858000 h 6858000"/>
              <a:gd name="connsiteX4" fmla="*/ 0 w 4672012"/>
              <a:gd name="connsiteY4" fmla="*/ 0 h 6858000"/>
              <a:gd name="connsiteX0" fmla="*/ 0 w 4672012"/>
              <a:gd name="connsiteY0" fmla="*/ 0 h 6858000"/>
              <a:gd name="connsiteX1" fmla="*/ 4672012 w 4672012"/>
              <a:gd name="connsiteY1" fmla="*/ 0 h 6858000"/>
              <a:gd name="connsiteX2" fmla="*/ 4672012 w 4672012"/>
              <a:gd name="connsiteY2" fmla="*/ 6858000 h 6858000"/>
              <a:gd name="connsiteX3" fmla="*/ 1639614 w 4672012"/>
              <a:gd name="connsiteY3" fmla="*/ 6858000 h 6858000"/>
              <a:gd name="connsiteX4" fmla="*/ 0 w 4672012"/>
              <a:gd name="connsiteY4" fmla="*/ 0 h 6858000"/>
              <a:gd name="connsiteX0" fmla="*/ 0 w 6043612"/>
              <a:gd name="connsiteY0" fmla="*/ 0 h 6858000"/>
              <a:gd name="connsiteX1" fmla="*/ 6043612 w 6043612"/>
              <a:gd name="connsiteY1" fmla="*/ 0 h 6858000"/>
              <a:gd name="connsiteX2" fmla="*/ 6043612 w 6043612"/>
              <a:gd name="connsiteY2" fmla="*/ 6858000 h 6858000"/>
              <a:gd name="connsiteX3" fmla="*/ 3011214 w 6043612"/>
              <a:gd name="connsiteY3" fmla="*/ 6858000 h 6858000"/>
              <a:gd name="connsiteX4" fmla="*/ 0 w 60436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612" h="6858000">
                <a:moveTo>
                  <a:pt x="0" y="0"/>
                </a:moveTo>
                <a:lnTo>
                  <a:pt x="6043612" y="0"/>
                </a:lnTo>
                <a:lnTo>
                  <a:pt x="6043612" y="6858000"/>
                </a:lnTo>
                <a:lnTo>
                  <a:pt x="3011214" y="6858000"/>
                </a:lnTo>
                <a:lnTo>
                  <a:pt x="0" y="0"/>
                </a:lnTo>
                <a:close/>
              </a:path>
            </a:pathLst>
          </a:custGeom>
          <a:noFill/>
        </p:spPr>
        <p:txBody>
          <a:bodyPr/>
          <a:lstStyle>
            <a:lvl1pPr>
              <a:defRPr>
                <a:noFill/>
              </a:defRPr>
            </a:lvl1pPr>
          </a:lstStyle>
          <a:p>
            <a:endParaRPr lang="en-US"/>
          </a:p>
        </p:txBody>
      </p:sp>
      <p:sp>
        <p:nvSpPr>
          <p:cNvPr id="14" name="Picture Placeholder 15">
            <a:extLst>
              <a:ext uri="{FF2B5EF4-FFF2-40B4-BE49-F238E27FC236}">
                <a16:creationId xmlns:a16="http://schemas.microsoft.com/office/drawing/2014/main" id="{86CA7C4B-F8A6-CC4D-9CB8-5039122214C2}"/>
              </a:ext>
            </a:extLst>
          </p:cNvPr>
          <p:cNvSpPr>
            <a:spLocks noGrp="1"/>
          </p:cNvSpPr>
          <p:nvPr>
            <p:ph type="pic" sz="quarter" idx="17"/>
          </p:nvPr>
        </p:nvSpPr>
        <p:spPr>
          <a:xfrm>
            <a:off x="8806427" y="6045014"/>
            <a:ext cx="3412753" cy="821149"/>
          </a:xfrm>
          <a:custGeom>
            <a:avLst/>
            <a:gdLst>
              <a:gd name="connsiteX0" fmla="*/ 0 w 3568700"/>
              <a:gd name="connsiteY0" fmla="*/ 0 h 1163637"/>
              <a:gd name="connsiteX1" fmla="*/ 3568700 w 3568700"/>
              <a:gd name="connsiteY1" fmla="*/ 0 h 1163637"/>
              <a:gd name="connsiteX2" fmla="*/ 3568700 w 3568700"/>
              <a:gd name="connsiteY2" fmla="*/ 1163637 h 1163637"/>
              <a:gd name="connsiteX3" fmla="*/ 0 w 3568700"/>
              <a:gd name="connsiteY3" fmla="*/ 1163637 h 1163637"/>
              <a:gd name="connsiteX4" fmla="*/ 0 w 3568700"/>
              <a:gd name="connsiteY4" fmla="*/ 0 h 1163637"/>
              <a:gd name="connsiteX0" fmla="*/ 0 w 3568700"/>
              <a:gd name="connsiteY0" fmla="*/ 0 h 1163637"/>
              <a:gd name="connsiteX1" fmla="*/ 3568700 w 3568700"/>
              <a:gd name="connsiteY1" fmla="*/ 0 h 1163637"/>
              <a:gd name="connsiteX2" fmla="*/ 3568700 w 3568700"/>
              <a:gd name="connsiteY2" fmla="*/ 1163637 h 1163637"/>
              <a:gd name="connsiteX3" fmla="*/ 555585 w 3568700"/>
              <a:gd name="connsiteY3" fmla="*/ 1140488 h 1163637"/>
              <a:gd name="connsiteX4" fmla="*/ 0 w 3568700"/>
              <a:gd name="connsiteY4" fmla="*/ 0 h 1163637"/>
              <a:gd name="connsiteX0" fmla="*/ 0 w 3302483"/>
              <a:gd name="connsiteY0" fmla="*/ 451413 h 1163637"/>
              <a:gd name="connsiteX1" fmla="*/ 3302483 w 3302483"/>
              <a:gd name="connsiteY1" fmla="*/ 0 h 1163637"/>
              <a:gd name="connsiteX2" fmla="*/ 3302483 w 3302483"/>
              <a:gd name="connsiteY2" fmla="*/ 1163637 h 1163637"/>
              <a:gd name="connsiteX3" fmla="*/ 289368 w 3302483"/>
              <a:gd name="connsiteY3" fmla="*/ 1140488 h 1163637"/>
              <a:gd name="connsiteX4" fmla="*/ 0 w 3302483"/>
              <a:gd name="connsiteY4" fmla="*/ 451413 h 1163637"/>
              <a:gd name="connsiteX0" fmla="*/ 0 w 3348782"/>
              <a:gd name="connsiteY0" fmla="*/ 57874 h 770098"/>
              <a:gd name="connsiteX1" fmla="*/ 3348782 w 3348782"/>
              <a:gd name="connsiteY1" fmla="*/ 0 h 770098"/>
              <a:gd name="connsiteX2" fmla="*/ 3302483 w 3348782"/>
              <a:gd name="connsiteY2" fmla="*/ 770098 h 770098"/>
              <a:gd name="connsiteX3" fmla="*/ 289368 w 3348782"/>
              <a:gd name="connsiteY3" fmla="*/ 746949 h 770098"/>
              <a:gd name="connsiteX4" fmla="*/ 0 w 3348782"/>
              <a:gd name="connsiteY4" fmla="*/ 57874 h 770098"/>
              <a:gd name="connsiteX0" fmla="*/ 0 w 3418231"/>
              <a:gd name="connsiteY0" fmla="*/ 0 h 804821"/>
              <a:gd name="connsiteX1" fmla="*/ 3418231 w 3418231"/>
              <a:gd name="connsiteY1" fmla="*/ 34723 h 804821"/>
              <a:gd name="connsiteX2" fmla="*/ 3371932 w 3418231"/>
              <a:gd name="connsiteY2" fmla="*/ 804821 h 804821"/>
              <a:gd name="connsiteX3" fmla="*/ 358817 w 3418231"/>
              <a:gd name="connsiteY3" fmla="*/ 781672 h 804821"/>
              <a:gd name="connsiteX4" fmla="*/ 0 w 3418231"/>
              <a:gd name="connsiteY4" fmla="*/ 0 h 804821"/>
              <a:gd name="connsiteX0" fmla="*/ 0 w 3418231"/>
              <a:gd name="connsiteY0" fmla="*/ 1 h 804822"/>
              <a:gd name="connsiteX1" fmla="*/ 3418231 w 3418231"/>
              <a:gd name="connsiteY1" fmla="*/ 0 h 804822"/>
              <a:gd name="connsiteX2" fmla="*/ 3371932 w 3418231"/>
              <a:gd name="connsiteY2" fmla="*/ 804822 h 804822"/>
              <a:gd name="connsiteX3" fmla="*/ 358817 w 3418231"/>
              <a:gd name="connsiteY3" fmla="*/ 781673 h 804822"/>
              <a:gd name="connsiteX4" fmla="*/ 0 w 3418231"/>
              <a:gd name="connsiteY4" fmla="*/ 1 h 804822"/>
              <a:gd name="connsiteX0" fmla="*/ 0 w 3385574"/>
              <a:gd name="connsiteY0" fmla="*/ 0 h 812985"/>
              <a:gd name="connsiteX1" fmla="*/ 3385574 w 3385574"/>
              <a:gd name="connsiteY1" fmla="*/ 8163 h 812985"/>
              <a:gd name="connsiteX2" fmla="*/ 3339275 w 3385574"/>
              <a:gd name="connsiteY2" fmla="*/ 812985 h 812985"/>
              <a:gd name="connsiteX3" fmla="*/ 326160 w 3385574"/>
              <a:gd name="connsiteY3" fmla="*/ 789836 h 812985"/>
              <a:gd name="connsiteX4" fmla="*/ 0 w 3385574"/>
              <a:gd name="connsiteY4" fmla="*/ 0 h 812985"/>
              <a:gd name="connsiteX0" fmla="*/ 0 w 3385574"/>
              <a:gd name="connsiteY0" fmla="*/ 0 h 812985"/>
              <a:gd name="connsiteX1" fmla="*/ 3385574 w 3385574"/>
              <a:gd name="connsiteY1" fmla="*/ 8163 h 812985"/>
              <a:gd name="connsiteX2" fmla="*/ 3339275 w 3385574"/>
              <a:gd name="connsiteY2" fmla="*/ 812985 h 812985"/>
              <a:gd name="connsiteX3" fmla="*/ 350653 w 3385574"/>
              <a:gd name="connsiteY3" fmla="*/ 798000 h 812985"/>
              <a:gd name="connsiteX4" fmla="*/ 0 w 3385574"/>
              <a:gd name="connsiteY4" fmla="*/ 0 h 812985"/>
              <a:gd name="connsiteX0" fmla="*/ 0 w 3412753"/>
              <a:gd name="connsiteY0" fmla="*/ 0 h 821149"/>
              <a:gd name="connsiteX1" fmla="*/ 3385574 w 3412753"/>
              <a:gd name="connsiteY1" fmla="*/ 8163 h 821149"/>
              <a:gd name="connsiteX2" fmla="*/ 3412753 w 3412753"/>
              <a:gd name="connsiteY2" fmla="*/ 821149 h 821149"/>
              <a:gd name="connsiteX3" fmla="*/ 350653 w 3412753"/>
              <a:gd name="connsiteY3" fmla="*/ 798000 h 821149"/>
              <a:gd name="connsiteX4" fmla="*/ 0 w 3412753"/>
              <a:gd name="connsiteY4" fmla="*/ 0 h 821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753" h="821149">
                <a:moveTo>
                  <a:pt x="0" y="0"/>
                </a:moveTo>
                <a:lnTo>
                  <a:pt x="3385574" y="8163"/>
                </a:lnTo>
                <a:lnTo>
                  <a:pt x="3412753" y="821149"/>
                </a:lnTo>
                <a:lnTo>
                  <a:pt x="350653" y="798000"/>
                </a:lnTo>
                <a:lnTo>
                  <a:pt x="0" y="0"/>
                </a:lnTo>
                <a:close/>
              </a:path>
            </a:pathLst>
          </a:custGeom>
          <a:gradFill>
            <a:gsLst>
              <a:gs pos="0">
                <a:schemeClr val="bg2">
                  <a:lumMod val="0"/>
                  <a:lumOff val="100000"/>
                  <a:alpha val="0"/>
                </a:schemeClr>
              </a:gs>
              <a:gs pos="66000">
                <a:schemeClr val="bg2">
                  <a:alpha val="50000"/>
                  <a:lumMod val="10000"/>
                </a:schemeClr>
              </a:gs>
            </a:gsLst>
            <a:lin ang="5400000" scaled="0"/>
          </a:gradFill>
        </p:spPr>
        <p:txBody>
          <a:bodyPr/>
          <a:lstStyle>
            <a:lvl1pPr>
              <a:defRPr>
                <a:noFill/>
              </a:defRPr>
            </a:lvl1pPr>
          </a:lstStyle>
          <a:p>
            <a:endParaRPr lang="en-US"/>
          </a:p>
        </p:txBody>
      </p:sp>
      <p:sp>
        <p:nvSpPr>
          <p:cNvPr id="17" name="Picture Placeholder 13">
            <a:extLst>
              <a:ext uri="{FF2B5EF4-FFF2-40B4-BE49-F238E27FC236}">
                <a16:creationId xmlns:a16="http://schemas.microsoft.com/office/drawing/2014/main" id="{C3AF000E-5C56-DB4B-ACAD-AF2873A9A79C}"/>
              </a:ext>
            </a:extLst>
          </p:cNvPr>
          <p:cNvSpPr>
            <a:spLocks noGrp="1"/>
          </p:cNvSpPr>
          <p:nvPr>
            <p:ph type="pic" sz="quarter" idx="16"/>
          </p:nvPr>
        </p:nvSpPr>
        <p:spPr>
          <a:xfrm>
            <a:off x="9736620" y="6106295"/>
            <a:ext cx="2016016" cy="457200"/>
          </a:xfrm>
          <a:prstGeom prst="rect">
            <a:avLst/>
          </a:prstGeom>
          <a:blipFill>
            <a:blip r:embed="rId2"/>
            <a:stretch>
              <a:fillRect/>
            </a:stretch>
          </a:blipFill>
        </p:spPr>
        <p:txBody>
          <a:bodyPr/>
          <a:lstStyle>
            <a:lvl1pPr>
              <a:defRPr>
                <a:noFill/>
              </a:defRPr>
            </a:lvl1pPr>
          </a:lstStyle>
          <a:p>
            <a:endParaRPr lang="en-US"/>
          </a:p>
        </p:txBody>
      </p:sp>
      <p:sp>
        <p:nvSpPr>
          <p:cNvPr id="18" name="Title 6">
            <a:extLst>
              <a:ext uri="{FF2B5EF4-FFF2-40B4-BE49-F238E27FC236}">
                <a16:creationId xmlns:a16="http://schemas.microsoft.com/office/drawing/2014/main" id="{A7FF144E-F150-E24F-A902-4FFD91A6BA70}"/>
              </a:ext>
            </a:extLst>
          </p:cNvPr>
          <p:cNvSpPr>
            <a:spLocks noGrp="1"/>
          </p:cNvSpPr>
          <p:nvPr>
            <p:ph type="title" hasCustomPrompt="1"/>
          </p:nvPr>
        </p:nvSpPr>
        <p:spPr>
          <a:xfrm>
            <a:off x="800100" y="2752620"/>
            <a:ext cx="5251824" cy="1077313"/>
          </a:xfrm>
          <a:prstGeom prst="rect">
            <a:avLst/>
          </a:prstGeom>
        </p:spPr>
        <p:txBody>
          <a:bodyPr lIns="0" rIns="0" anchor="t" anchorCtr="0"/>
          <a:lstStyle>
            <a:lvl1pPr>
              <a:defRPr>
                <a:solidFill>
                  <a:schemeClr val="tx1"/>
                </a:solidFill>
              </a:defRPr>
            </a:lvl1pPr>
          </a:lstStyle>
          <a:p>
            <a:r>
              <a:rPr lang="en-US"/>
              <a:t>The Title for the presentation goes here</a:t>
            </a:r>
          </a:p>
        </p:txBody>
      </p:sp>
      <p:sp>
        <p:nvSpPr>
          <p:cNvPr id="3" name="Date Placeholder 2">
            <a:extLst>
              <a:ext uri="{FF2B5EF4-FFF2-40B4-BE49-F238E27FC236}">
                <a16:creationId xmlns:a16="http://schemas.microsoft.com/office/drawing/2014/main" id="{035EECB4-203F-C941-8CB3-B6284A679BF0}"/>
              </a:ext>
            </a:extLst>
          </p:cNvPr>
          <p:cNvSpPr>
            <a:spLocks noGrp="1"/>
          </p:cNvSpPr>
          <p:nvPr>
            <p:ph type="dt" sz="half" idx="18"/>
          </p:nvPr>
        </p:nvSpPr>
        <p:spPr/>
        <p:txBody>
          <a:bodyPr/>
          <a:lstStyle>
            <a:lvl1pPr>
              <a:defRPr>
                <a:solidFill>
                  <a:schemeClr val="bg1">
                    <a:alpha val="50000"/>
                  </a:schemeClr>
                </a:solidFill>
              </a:defRPr>
            </a:lvl1pPr>
          </a:lstStyle>
          <a:p>
            <a:fld id="{4466D773-10F5-F44E-A275-4AD70984B82A}" type="datetime7">
              <a:rPr lang="en-US" smtClean="0"/>
              <a:pPr/>
              <a:t>Nov-22</a:t>
            </a:fld>
            <a:r>
              <a:rPr lang="en-US"/>
              <a:t>  |</a:t>
            </a:r>
          </a:p>
        </p:txBody>
      </p:sp>
      <p:sp>
        <p:nvSpPr>
          <p:cNvPr id="4" name="Footer Placeholder 3">
            <a:extLst>
              <a:ext uri="{FF2B5EF4-FFF2-40B4-BE49-F238E27FC236}">
                <a16:creationId xmlns:a16="http://schemas.microsoft.com/office/drawing/2014/main" id="{6B282876-FC9E-C64F-910B-F7A883A3BC03}"/>
              </a:ext>
            </a:extLst>
          </p:cNvPr>
          <p:cNvSpPr>
            <a:spLocks noGrp="1"/>
          </p:cNvSpPr>
          <p:nvPr>
            <p:ph type="ftr" sz="quarter" idx="19"/>
          </p:nvPr>
        </p:nvSpPr>
        <p:spPr/>
        <p:txBody>
          <a:bodyPr/>
          <a:lstStyle>
            <a:lvl1pPr>
              <a:defRPr>
                <a:solidFill>
                  <a:schemeClr val="bg1">
                    <a:alpha val="50000"/>
                  </a:schemeClr>
                </a:solidFill>
              </a:defRPr>
            </a:lvl1pPr>
          </a:lstStyle>
          <a:p>
            <a:pPr algn="l"/>
            <a:r>
              <a:rPr lang="en-US"/>
              <a:t>© 2020 AmeriCorps.</a:t>
            </a:r>
          </a:p>
        </p:txBody>
      </p:sp>
      <p:sp>
        <p:nvSpPr>
          <p:cNvPr id="5" name="Slide Number Placeholder 4">
            <a:extLst>
              <a:ext uri="{FF2B5EF4-FFF2-40B4-BE49-F238E27FC236}">
                <a16:creationId xmlns:a16="http://schemas.microsoft.com/office/drawing/2014/main" id="{2E04BE67-33D6-C448-9483-4310F41842D0}"/>
              </a:ext>
            </a:extLst>
          </p:cNvPr>
          <p:cNvSpPr>
            <a:spLocks noGrp="1"/>
          </p:cNvSpPr>
          <p:nvPr>
            <p:ph type="sldNum" sz="quarter" idx="20"/>
          </p:nvPr>
        </p:nvSpPr>
        <p:spPr/>
        <p:txBody>
          <a:bodyPr/>
          <a:lstStyle>
            <a:lvl1pPr>
              <a:defRPr>
                <a:solidFill>
                  <a:schemeClr val="bg1"/>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3548277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11.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4.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1.xml"/><Relationship Id="rId7"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7.xml"/><Relationship Id="rId7"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9.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theme" Target="../theme/theme8.xml"/><Relationship Id="rId4"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4D89CC7-F640-3A48-97CC-ACEB6EAD35C1}"/>
              </a:ext>
            </a:extLst>
          </p:cNvPr>
          <p:cNvSpPr>
            <a:spLocks noGrp="1"/>
          </p:cNvSpPr>
          <p:nvPr>
            <p:ph type="dt" sz="half" idx="2"/>
          </p:nvPr>
        </p:nvSpPr>
        <p:spPr>
          <a:xfrm>
            <a:off x="439364" y="6304415"/>
            <a:ext cx="847016" cy="133591"/>
          </a:xfrm>
          <a:prstGeom prst="rect">
            <a:avLst/>
          </a:prstGeom>
        </p:spPr>
        <p:txBody>
          <a:bodyPr vert="horz" lIns="91440" tIns="45720" rIns="91440" bIns="91440" rtlCol="0" anchor="ctr"/>
          <a:lstStyle>
            <a:lvl1pPr algn="r">
              <a:defRPr sz="1050">
                <a:solidFill>
                  <a:schemeClr val="bg2">
                    <a:alpha val="50000"/>
                  </a:schemeClr>
                </a:solidFill>
              </a:defRPr>
            </a:lvl1pPr>
          </a:lstStyle>
          <a:p>
            <a:fld id="{DC65C37E-58F4-7541-9725-1C83FFB88F7E}" type="datetime7">
              <a:rPr lang="en-US" smtClean="0"/>
              <a:t>Nov-22</a:t>
            </a:fld>
            <a:r>
              <a:rPr lang="en-US"/>
              <a:t>  |</a:t>
            </a:r>
          </a:p>
        </p:txBody>
      </p:sp>
      <p:sp>
        <p:nvSpPr>
          <p:cNvPr id="4" name="Footer Placeholder 3">
            <a:extLst>
              <a:ext uri="{FF2B5EF4-FFF2-40B4-BE49-F238E27FC236}">
                <a16:creationId xmlns:a16="http://schemas.microsoft.com/office/drawing/2014/main" id="{26649565-EEDF-7447-B54A-A595DBA6D903}"/>
              </a:ext>
            </a:extLst>
          </p:cNvPr>
          <p:cNvSpPr>
            <a:spLocks noGrp="1"/>
          </p:cNvSpPr>
          <p:nvPr>
            <p:ph type="ftr" sz="quarter" idx="3"/>
          </p:nvPr>
        </p:nvSpPr>
        <p:spPr>
          <a:xfrm>
            <a:off x="1744110" y="6304415"/>
            <a:ext cx="1459677" cy="133591"/>
          </a:xfrm>
          <a:prstGeom prst="rect">
            <a:avLst/>
          </a:prstGeom>
        </p:spPr>
        <p:txBody>
          <a:bodyPr vert="horz" lIns="91440" tIns="45720" rIns="91440" bIns="91440" rtlCol="0" anchor="ctr"/>
          <a:lstStyle>
            <a:lvl1pPr algn="ctr">
              <a:defRPr sz="1050">
                <a:solidFill>
                  <a:schemeClr val="bg2">
                    <a:alpha val="50000"/>
                  </a:schemeClr>
                </a:solidFill>
              </a:defRPr>
            </a:lvl1pPr>
          </a:lstStyle>
          <a:p>
            <a:pPr algn="l"/>
            <a:r>
              <a:rPr lang="en-US"/>
              <a:t>© 2020 AmeriCorps.</a:t>
            </a:r>
          </a:p>
        </p:txBody>
      </p:sp>
      <p:sp>
        <p:nvSpPr>
          <p:cNvPr id="5" name="Slide Number Placeholder 4">
            <a:extLst>
              <a:ext uri="{FF2B5EF4-FFF2-40B4-BE49-F238E27FC236}">
                <a16:creationId xmlns:a16="http://schemas.microsoft.com/office/drawing/2014/main" id="{A8DE2B88-663E-EB4A-9B89-0C5D5DE9DE3F}"/>
              </a:ext>
            </a:extLst>
          </p:cNvPr>
          <p:cNvSpPr>
            <a:spLocks noGrp="1"/>
          </p:cNvSpPr>
          <p:nvPr>
            <p:ph type="sldNum" sz="quarter" idx="4"/>
          </p:nvPr>
        </p:nvSpPr>
        <p:spPr>
          <a:xfrm>
            <a:off x="1286380" y="6304415"/>
            <a:ext cx="457730" cy="133591"/>
          </a:xfrm>
          <a:prstGeom prst="rect">
            <a:avLst/>
          </a:prstGeom>
        </p:spPr>
        <p:txBody>
          <a:bodyPr vert="horz" lIns="91440" tIns="45720" rIns="91440" bIns="91440" rtlCol="0" anchor="ctr"/>
          <a:lstStyle>
            <a:lvl1pPr algn="l">
              <a:defRPr sz="1050">
                <a:solidFill>
                  <a:schemeClr val="bg2"/>
                </a:solidFill>
              </a:defRPr>
            </a:lvl1pPr>
          </a:lstStyle>
          <a:p>
            <a:fld id="{DF250469-B62C-0F44-897B-7C51B683C7AB}" type="slidenum">
              <a:rPr lang="en-US" smtClean="0"/>
              <a:pPr/>
              <a:t>‹#›</a:t>
            </a:fld>
            <a:endParaRPr lang="en-US"/>
          </a:p>
        </p:txBody>
      </p:sp>
      <p:sp>
        <p:nvSpPr>
          <p:cNvPr id="8" name="Text Placeholder 5">
            <a:extLst>
              <a:ext uri="{FF2B5EF4-FFF2-40B4-BE49-F238E27FC236}">
                <a16:creationId xmlns:a16="http://schemas.microsoft.com/office/drawing/2014/main" id="{B8CB9436-A061-6246-9B63-3EA5F806197F}"/>
              </a:ext>
            </a:extLst>
          </p:cNvPr>
          <p:cNvSpPr txBox="1">
            <a:spLocks/>
          </p:cNvSpPr>
          <p:nvPr userDrawn="1"/>
        </p:nvSpPr>
        <p:spPr>
          <a:xfrm>
            <a:off x="1286380" y="3176964"/>
            <a:ext cx="6343185" cy="232158"/>
          </a:xfrm>
          <a:prstGeom prst="rect">
            <a:avLst/>
          </a:prstGeom>
        </p:spPr>
        <p:txBody>
          <a:bodyPr vert="horz" lIns="0" tIns="4572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itle Placeholder 5">
            <a:extLst>
              <a:ext uri="{FF2B5EF4-FFF2-40B4-BE49-F238E27FC236}">
                <a16:creationId xmlns:a16="http://schemas.microsoft.com/office/drawing/2014/main" id="{A065D120-E532-4C48-BDE8-B99981578953}"/>
              </a:ext>
            </a:extLst>
          </p:cNvPr>
          <p:cNvSpPr>
            <a:spLocks noGrp="1"/>
          </p:cNvSpPr>
          <p:nvPr>
            <p:ph type="title"/>
          </p:nvPr>
        </p:nvSpPr>
        <p:spPr>
          <a:xfrm>
            <a:off x="838200" y="2746341"/>
            <a:ext cx="6438900" cy="1101760"/>
          </a:xfrm>
          <a:prstGeom prst="rect">
            <a:avLst/>
          </a:prstGeom>
        </p:spPr>
        <p:txBody>
          <a:bodyPr vert="horz" lIns="0" tIns="0" rIns="0" bIns="0" rtlCol="0" anchor="t" anchorCtr="0">
            <a:normAutofit/>
          </a:bodyPr>
          <a:lstStyle/>
          <a:p>
            <a:r>
              <a:rPr lang="en-US"/>
              <a:t>The Title to the Presentation goes here</a:t>
            </a:r>
          </a:p>
        </p:txBody>
      </p:sp>
    </p:spTree>
    <p:extLst>
      <p:ext uri="{BB962C8B-B14F-4D97-AF65-F5344CB8AC3E}">
        <p14:creationId xmlns:p14="http://schemas.microsoft.com/office/powerpoint/2010/main" val="23272297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5" r:id="rId3"/>
    <p:sldLayoutId id="2147483733" r:id="rId4"/>
    <p:sldLayoutId id="2147483734" r:id="rId5"/>
  </p:sldLayoutIdLst>
  <p:hf hdr="0"/>
  <p:txStyles>
    <p:titleStyle>
      <a:lvl1pPr algn="l" defTabSz="914400" rtl="0" eaLnBrk="1" latinLnBrk="0" hangingPunct="1">
        <a:lnSpc>
          <a:spcPct val="90000"/>
        </a:lnSpc>
        <a:spcBef>
          <a:spcPct val="0"/>
        </a:spcBef>
        <a:buNone/>
        <a:defRPr sz="36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60" userDrawn="1">
          <p15:clr>
            <a:srgbClr val="F26B43"/>
          </p15:clr>
        </p15:guide>
        <p15:guide id="2" pos="264">
          <p15:clr>
            <a:srgbClr val="F26B43"/>
          </p15:clr>
        </p15:guide>
        <p15:guide id="3" pos="7416">
          <p15:clr>
            <a:srgbClr val="F26B43"/>
          </p15:clr>
        </p15:guide>
        <p15:guide id="4" orient="horz" pos="4056" userDrawn="1">
          <p15:clr>
            <a:srgbClr val="F26B43"/>
          </p15:clr>
        </p15:guide>
        <p15:guide id="5" orient="horz" pos="2424">
          <p15:clr>
            <a:srgbClr val="F26B43"/>
          </p15:clr>
        </p15:guide>
        <p15:guide id="6" orient="horz" pos="1728">
          <p15:clr>
            <a:srgbClr val="F26B43"/>
          </p15:clr>
        </p15:guide>
        <p15:guide id="7" pos="528" userDrawn="1">
          <p15:clr>
            <a:srgbClr val="F26B43"/>
          </p15:clr>
        </p15:guide>
        <p15:guide id="8" pos="4584" userDrawn="1">
          <p15:clr>
            <a:srgbClr val="F26B43"/>
          </p15:clr>
        </p15:guide>
        <p15:guide id="9" pos="1104" userDrawn="1">
          <p15:clr>
            <a:srgbClr val="F26B43"/>
          </p15:clr>
        </p15:guide>
        <p15:guide id="10" pos="81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5"/>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639090" y="2313907"/>
            <a:ext cx="10515600" cy="1650207"/>
          </a:xfrm>
          <a:prstGeom prst="rect">
            <a:avLst/>
          </a:prstGeom>
        </p:spPr>
        <p:txBody>
          <a:bodyPr vert="horz" lIns="91440" tIns="45720" rIns="91440" bIns="45720" rtlCol="0" anchor="b"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1EAE5FB1-D900-D149-8F8A-3F91B31636DB}"/>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1">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7C382122-6254-4C40-8DA2-CC5BDF2085D2}"/>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DE939737-13A1-704C-9105-1B45D39743F2}" type="datetime7">
              <a:rPr lang="en-US" smtClean="0"/>
              <a:pPr/>
              <a:t>Nov-22</a:t>
            </a:fld>
            <a:r>
              <a:rPr lang="en-US"/>
              <a:t>  |</a:t>
            </a:r>
          </a:p>
        </p:txBody>
      </p:sp>
      <p:sp>
        <p:nvSpPr>
          <p:cNvPr id="12" name="Slide Number Placeholder 7">
            <a:extLst>
              <a:ext uri="{FF2B5EF4-FFF2-40B4-BE49-F238E27FC236}">
                <a16:creationId xmlns:a16="http://schemas.microsoft.com/office/drawing/2014/main" id="{046206F8-49AF-9744-9DBA-944076C03F15}"/>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161749728"/>
      </p:ext>
    </p:extLst>
  </p:cSld>
  <p:clrMap bg1="lt1" tx1="dk1" bg2="lt2" tx2="dk2" accent1="accent1" accent2="accent2" accent3="accent3" accent4="accent4" accent5="accent5" accent6="accent6" hlink="hlink" folHlink="folHlink"/>
  <p:sldLayoutIdLst>
    <p:sldLayoutId id="2147483775" r:id="rId1"/>
    <p:sldLayoutId id="2147483786" r:id="rId2"/>
    <p:sldLayoutId id="2147483718" r:id="rId3"/>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2pPr>
      <a:lvl3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3pPr>
      <a:lvl4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4pPr>
      <a:lvl5pPr marL="295275" indent="-295275" algn="l" defTabSz="914400" rtl="0" eaLnBrk="1" latinLnBrk="0" hangingPunct="1">
        <a:lnSpc>
          <a:spcPct val="90000"/>
        </a:lnSpc>
        <a:spcBef>
          <a:spcPts val="1000"/>
        </a:spcBef>
        <a:buFont typeface="Arial" panose="020B0604020202020204" pitchFamily="34" charset="0"/>
        <a:buChar char="•"/>
        <a:tabLst/>
        <a:defRPr sz="1600" b="1"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816" userDrawn="1">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88598C55-C69C-CA46-9159-8EE5B738AFED}"/>
              </a:ext>
            </a:extLst>
          </p:cNvPr>
          <p:cNvSpPr txBox="1">
            <a:spLocks/>
          </p:cNvSpPr>
          <p:nvPr userDrawn="1"/>
        </p:nvSpPr>
        <p:spPr>
          <a:xfrm>
            <a:off x="800100" y="2752620"/>
            <a:ext cx="5251824" cy="1077313"/>
          </a:xfrm>
          <a:prstGeom prst="rect">
            <a:avLst/>
          </a:prstGeom>
        </p:spPr>
        <p:txBody>
          <a:bodyPr lIns="0" rIns="0" anchor="t" anchorCtr="0"/>
          <a:lstStyle>
            <a:lvl1pPr algn="l" defTabSz="914400" rtl="0" eaLnBrk="1" latinLnBrk="0" hangingPunct="1">
              <a:lnSpc>
                <a:spcPct val="90000"/>
              </a:lnSpc>
              <a:spcBef>
                <a:spcPct val="0"/>
              </a:spcBef>
              <a:buNone/>
              <a:defRPr sz="3300" b="1" kern="1200" spc="0">
                <a:solidFill>
                  <a:schemeClr val="bg2"/>
                </a:solidFill>
                <a:latin typeface="+mj-lt"/>
                <a:ea typeface="+mj-ea"/>
                <a:cs typeface="+mj-cs"/>
              </a:defRPr>
            </a:lvl1pPr>
          </a:lstStyle>
          <a:p>
            <a:r>
              <a:rPr lang="en-US"/>
              <a:t>The Title for the presentation goes here</a:t>
            </a:r>
          </a:p>
        </p:txBody>
      </p:sp>
      <p:sp>
        <p:nvSpPr>
          <p:cNvPr id="6" name="Date Placeholder 2">
            <a:extLst>
              <a:ext uri="{FF2B5EF4-FFF2-40B4-BE49-F238E27FC236}">
                <a16:creationId xmlns:a16="http://schemas.microsoft.com/office/drawing/2014/main" id="{24747FFD-DFC8-3649-AFE1-AD62E942ABBC}"/>
              </a:ext>
            </a:extLst>
          </p:cNvPr>
          <p:cNvSpPr>
            <a:spLocks noGrp="1"/>
          </p:cNvSpPr>
          <p:nvPr>
            <p:ph type="dt" sz="half" idx="2"/>
          </p:nvPr>
        </p:nvSpPr>
        <p:spPr>
          <a:xfrm>
            <a:off x="439364" y="6304415"/>
            <a:ext cx="847016" cy="133591"/>
          </a:xfrm>
          <a:prstGeom prst="rect">
            <a:avLst/>
          </a:prstGeom>
        </p:spPr>
        <p:txBody>
          <a:bodyPr vert="horz" lIns="91440" tIns="45720" rIns="91440" bIns="91440" rtlCol="0" anchor="ctr"/>
          <a:lstStyle>
            <a:lvl1pPr algn="r">
              <a:defRPr sz="1050">
                <a:solidFill>
                  <a:schemeClr val="bg2">
                    <a:alpha val="50000"/>
                  </a:schemeClr>
                </a:solidFill>
              </a:defRPr>
            </a:lvl1pPr>
          </a:lstStyle>
          <a:p>
            <a:fld id="{4466D773-10F5-F44E-A275-4AD70984B82A}" type="datetime7">
              <a:rPr lang="en-US" smtClean="0"/>
              <a:pPr/>
              <a:t>Nov-22</a:t>
            </a:fld>
            <a:r>
              <a:rPr lang="en-US"/>
              <a:t>  |</a:t>
            </a:r>
          </a:p>
        </p:txBody>
      </p:sp>
      <p:sp>
        <p:nvSpPr>
          <p:cNvPr id="7" name="Footer Placeholder 3">
            <a:extLst>
              <a:ext uri="{FF2B5EF4-FFF2-40B4-BE49-F238E27FC236}">
                <a16:creationId xmlns:a16="http://schemas.microsoft.com/office/drawing/2014/main" id="{92243276-2566-8D4F-8490-50E9C12F9371}"/>
              </a:ext>
            </a:extLst>
          </p:cNvPr>
          <p:cNvSpPr>
            <a:spLocks noGrp="1"/>
          </p:cNvSpPr>
          <p:nvPr>
            <p:ph type="ftr" sz="quarter" idx="3"/>
          </p:nvPr>
        </p:nvSpPr>
        <p:spPr>
          <a:xfrm>
            <a:off x="1744110" y="6304415"/>
            <a:ext cx="1459677" cy="133591"/>
          </a:xfrm>
          <a:prstGeom prst="rect">
            <a:avLst/>
          </a:prstGeom>
        </p:spPr>
        <p:txBody>
          <a:bodyPr vert="horz" lIns="91440" tIns="45720" rIns="91440" bIns="91440" rtlCol="0" anchor="ctr"/>
          <a:lstStyle>
            <a:lvl1pPr algn="ctr">
              <a:defRPr sz="1050">
                <a:solidFill>
                  <a:schemeClr val="bg2">
                    <a:alpha val="50000"/>
                  </a:schemeClr>
                </a:solidFill>
              </a:defRPr>
            </a:lvl1pPr>
          </a:lstStyle>
          <a:p>
            <a:pPr algn="l"/>
            <a:r>
              <a:rPr lang="en-US"/>
              <a:t>© 2020 AmeriCorps.</a:t>
            </a:r>
          </a:p>
        </p:txBody>
      </p:sp>
      <p:sp>
        <p:nvSpPr>
          <p:cNvPr id="8" name="Slide Number Placeholder 4">
            <a:extLst>
              <a:ext uri="{FF2B5EF4-FFF2-40B4-BE49-F238E27FC236}">
                <a16:creationId xmlns:a16="http://schemas.microsoft.com/office/drawing/2014/main" id="{976695F2-71F9-3A42-A3BA-E54F810EDED1}"/>
              </a:ext>
            </a:extLst>
          </p:cNvPr>
          <p:cNvSpPr>
            <a:spLocks noGrp="1"/>
          </p:cNvSpPr>
          <p:nvPr>
            <p:ph type="sldNum" sz="quarter" idx="4"/>
          </p:nvPr>
        </p:nvSpPr>
        <p:spPr>
          <a:xfrm>
            <a:off x="1286380" y="6304415"/>
            <a:ext cx="457730" cy="133591"/>
          </a:xfrm>
          <a:prstGeom prst="rect">
            <a:avLst/>
          </a:prstGeom>
        </p:spPr>
        <p:txBody>
          <a:bodyPr vert="horz" lIns="91440" tIns="45720" rIns="91440" bIns="91440" rtlCol="0" anchor="ctr"/>
          <a:lstStyle>
            <a:lvl1pPr algn="l">
              <a:defRPr sz="1050">
                <a:solidFill>
                  <a:schemeClr val="bg2"/>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82982899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Lst>
  <p:hf hdr="0"/>
  <p:txStyles>
    <p:titleStyle>
      <a:lvl1pPr algn="l" defTabSz="914400" rtl="0" eaLnBrk="1" latinLnBrk="0" hangingPunct="1">
        <a:lnSpc>
          <a:spcPct val="90000"/>
        </a:lnSpc>
        <a:spcBef>
          <a:spcPct val="0"/>
        </a:spcBef>
        <a:buNone/>
        <a:defRPr sz="3300" b="1" kern="1200" spc="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264">
          <p15:clr>
            <a:srgbClr val="F26B43"/>
          </p15:clr>
        </p15:guide>
        <p15:guide id="3" pos="7416">
          <p15:clr>
            <a:srgbClr val="F26B43"/>
          </p15:clr>
        </p15:guide>
        <p15:guide id="4" orient="horz" pos="3960" userDrawn="1">
          <p15:clr>
            <a:srgbClr val="F26B43"/>
          </p15:clr>
        </p15:guide>
        <p15:guide id="5" orient="horz" pos="2424">
          <p15:clr>
            <a:srgbClr val="F26B43"/>
          </p15:clr>
        </p15:guide>
        <p15:guide id="6" orient="horz" pos="1728">
          <p15:clr>
            <a:srgbClr val="F26B43"/>
          </p15:clr>
        </p15:guide>
        <p15:guide id="7" pos="504">
          <p15:clr>
            <a:srgbClr val="F26B43"/>
          </p15:clr>
        </p15:guide>
        <p15:guide id="8"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721D273-2F5A-9846-833E-886CB2A68554}"/>
              </a:ext>
            </a:extLst>
          </p:cNvPr>
          <p:cNvPicPr>
            <a:picLocks noChangeAspect="1"/>
          </p:cNvPicPr>
          <p:nvPr/>
        </p:nvPicPr>
        <p:blipFill>
          <a:blip r:embed="rId6"/>
          <a:stretch>
            <a:fillRect/>
          </a:stretch>
        </p:blipFill>
        <p:spPr>
          <a:xfrm>
            <a:off x="9736620" y="6106295"/>
            <a:ext cx="2016016" cy="457200"/>
          </a:xfrm>
          <a:prstGeom prst="rect">
            <a:avLst/>
          </a:prstGeom>
        </p:spPr>
      </p:pic>
      <p:sp>
        <p:nvSpPr>
          <p:cNvPr id="8" name="Text Placeholder 5">
            <a:extLst>
              <a:ext uri="{FF2B5EF4-FFF2-40B4-BE49-F238E27FC236}">
                <a16:creationId xmlns:a16="http://schemas.microsoft.com/office/drawing/2014/main" id="{B8CB9436-A061-6246-9B63-3EA5F806197F}"/>
              </a:ext>
            </a:extLst>
          </p:cNvPr>
          <p:cNvSpPr txBox="1">
            <a:spLocks/>
          </p:cNvSpPr>
          <p:nvPr userDrawn="1"/>
        </p:nvSpPr>
        <p:spPr>
          <a:xfrm>
            <a:off x="1286380" y="3176964"/>
            <a:ext cx="6343185" cy="232158"/>
          </a:xfrm>
          <a:prstGeom prst="rect">
            <a:avLst/>
          </a:prstGeom>
        </p:spPr>
        <p:txBody>
          <a:bodyPr vert="horz" lIns="0" tIns="4572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 name="Title Placeholder 5">
            <a:extLst>
              <a:ext uri="{FF2B5EF4-FFF2-40B4-BE49-F238E27FC236}">
                <a16:creationId xmlns:a16="http://schemas.microsoft.com/office/drawing/2014/main" id="{7FA55B95-B745-A54E-AC4F-4751FDE1AE18}"/>
              </a:ext>
            </a:extLst>
          </p:cNvPr>
          <p:cNvSpPr>
            <a:spLocks noGrp="1"/>
          </p:cNvSpPr>
          <p:nvPr>
            <p:ph type="title"/>
          </p:nvPr>
        </p:nvSpPr>
        <p:spPr>
          <a:xfrm>
            <a:off x="1295400" y="2057400"/>
            <a:ext cx="6400800" cy="1115641"/>
          </a:xfrm>
          <a:prstGeom prst="rect">
            <a:avLst/>
          </a:prstGeom>
        </p:spPr>
        <p:txBody>
          <a:bodyPr vert="horz" lIns="0" tIns="0" rIns="0" bIns="0" rtlCol="0" anchor="t" anchorCtr="0">
            <a:normAutofit/>
          </a:bodyPr>
          <a:lstStyle/>
          <a:p>
            <a:r>
              <a:rPr lang="en-US"/>
              <a:t>Click to edit Master title style</a:t>
            </a:r>
          </a:p>
        </p:txBody>
      </p:sp>
      <p:sp>
        <p:nvSpPr>
          <p:cNvPr id="9" name="Date Placeholder 2">
            <a:extLst>
              <a:ext uri="{FF2B5EF4-FFF2-40B4-BE49-F238E27FC236}">
                <a16:creationId xmlns:a16="http://schemas.microsoft.com/office/drawing/2014/main" id="{DBC4151B-A858-AF41-A42E-3284F8BD9710}"/>
              </a:ext>
            </a:extLst>
          </p:cNvPr>
          <p:cNvSpPr>
            <a:spLocks noGrp="1"/>
          </p:cNvSpPr>
          <p:nvPr>
            <p:ph type="dt" sz="half" idx="2"/>
          </p:nvPr>
        </p:nvSpPr>
        <p:spPr>
          <a:xfrm>
            <a:off x="439364" y="6304415"/>
            <a:ext cx="847016" cy="133591"/>
          </a:xfrm>
          <a:prstGeom prst="rect">
            <a:avLst/>
          </a:prstGeom>
        </p:spPr>
        <p:txBody>
          <a:bodyPr vert="horz" lIns="91440" tIns="45720" rIns="91440" bIns="91440" rtlCol="0" anchor="ctr"/>
          <a:lstStyle>
            <a:lvl1pPr algn="r">
              <a:defRPr sz="1050">
                <a:solidFill>
                  <a:schemeClr val="bg2">
                    <a:alpha val="50000"/>
                  </a:schemeClr>
                </a:solidFill>
              </a:defRPr>
            </a:lvl1pPr>
          </a:lstStyle>
          <a:p>
            <a:fld id="{3FBD5421-BEB3-3647-A903-78A3499237AF}" type="datetime7">
              <a:rPr lang="en-US" smtClean="0"/>
              <a:pPr/>
              <a:t>Nov-22</a:t>
            </a:fld>
            <a:r>
              <a:rPr lang="en-US"/>
              <a:t>  |</a:t>
            </a:r>
          </a:p>
        </p:txBody>
      </p:sp>
      <p:sp>
        <p:nvSpPr>
          <p:cNvPr id="10" name="Footer Placeholder 3">
            <a:extLst>
              <a:ext uri="{FF2B5EF4-FFF2-40B4-BE49-F238E27FC236}">
                <a16:creationId xmlns:a16="http://schemas.microsoft.com/office/drawing/2014/main" id="{36D9BC3E-5CBC-504A-8595-9CB54136CBDB}"/>
              </a:ext>
            </a:extLst>
          </p:cNvPr>
          <p:cNvSpPr>
            <a:spLocks noGrp="1"/>
          </p:cNvSpPr>
          <p:nvPr>
            <p:ph type="ftr" sz="quarter" idx="3"/>
          </p:nvPr>
        </p:nvSpPr>
        <p:spPr>
          <a:xfrm>
            <a:off x="1744110" y="6304415"/>
            <a:ext cx="1459677" cy="133591"/>
          </a:xfrm>
          <a:prstGeom prst="rect">
            <a:avLst/>
          </a:prstGeom>
        </p:spPr>
        <p:txBody>
          <a:bodyPr vert="horz" lIns="91440" tIns="45720" rIns="91440" bIns="91440" rtlCol="0" anchor="ctr"/>
          <a:lstStyle>
            <a:lvl1pPr algn="ctr">
              <a:defRPr sz="1050">
                <a:solidFill>
                  <a:schemeClr val="bg2">
                    <a:alpha val="50000"/>
                  </a:schemeClr>
                </a:solidFill>
              </a:defRPr>
            </a:lvl1pPr>
          </a:lstStyle>
          <a:p>
            <a:pPr algn="l"/>
            <a:r>
              <a:rPr lang="en-US"/>
              <a:t>© 2020 AmeriCorps.</a:t>
            </a:r>
          </a:p>
        </p:txBody>
      </p:sp>
      <p:sp>
        <p:nvSpPr>
          <p:cNvPr id="12" name="Slide Number Placeholder 4">
            <a:extLst>
              <a:ext uri="{FF2B5EF4-FFF2-40B4-BE49-F238E27FC236}">
                <a16:creationId xmlns:a16="http://schemas.microsoft.com/office/drawing/2014/main" id="{DB94CAE9-6F1E-B949-B110-0662869AC464}"/>
              </a:ext>
            </a:extLst>
          </p:cNvPr>
          <p:cNvSpPr>
            <a:spLocks noGrp="1"/>
          </p:cNvSpPr>
          <p:nvPr>
            <p:ph type="sldNum" sz="quarter" idx="4"/>
          </p:nvPr>
        </p:nvSpPr>
        <p:spPr>
          <a:xfrm>
            <a:off x="1286380" y="6304415"/>
            <a:ext cx="457730" cy="133591"/>
          </a:xfrm>
          <a:prstGeom prst="rect">
            <a:avLst/>
          </a:prstGeom>
        </p:spPr>
        <p:txBody>
          <a:bodyPr vert="horz" lIns="91440" tIns="45720" rIns="91440" bIns="91440" rtlCol="0" anchor="ctr"/>
          <a:lstStyle>
            <a:lvl1pPr algn="l">
              <a:defRPr sz="1050">
                <a:solidFill>
                  <a:schemeClr val="bg2"/>
                </a:solidFill>
              </a:defRPr>
            </a:lvl1pPr>
          </a:lstStyle>
          <a:p>
            <a:fld id="{DF250469-B62C-0F44-897B-7C51B683C7AB}" type="slidenum">
              <a:rPr lang="en-US" smtClean="0"/>
              <a:pPr/>
              <a:t>‹#›</a:t>
            </a:fld>
            <a:endParaRPr lang="en-US"/>
          </a:p>
        </p:txBody>
      </p:sp>
    </p:spTree>
    <p:extLst>
      <p:ext uri="{BB962C8B-B14F-4D97-AF65-F5344CB8AC3E}">
        <p14:creationId xmlns:p14="http://schemas.microsoft.com/office/powerpoint/2010/main" val="850076729"/>
      </p:ext>
    </p:extLst>
  </p:cSld>
  <p:clrMap bg1="lt1" tx1="dk1" bg2="lt2" tx2="dk2" accent1="accent1" accent2="accent2" accent3="accent3" accent4="accent4" accent5="accent5" accent6="accent6" hlink="hlink" folHlink="folHlink"/>
  <p:sldLayoutIdLst>
    <p:sldLayoutId id="2147483663" r:id="rId1"/>
    <p:sldLayoutId id="2147483723" r:id="rId2"/>
    <p:sldLayoutId id="2147483724" r:id="rId3"/>
    <p:sldLayoutId id="2147483722" r:id="rId4"/>
  </p:sldLayoutIdLst>
  <p:hf hdr="0"/>
  <p:txStyles>
    <p:titleStyle>
      <a:lvl1pPr algn="l" defTabSz="914400" rtl="0" eaLnBrk="1" latinLnBrk="0" hangingPunct="1">
        <a:lnSpc>
          <a:spcPct val="90000"/>
        </a:lnSpc>
        <a:spcBef>
          <a:spcPct val="0"/>
        </a:spcBef>
        <a:buNone/>
        <a:defRPr sz="3600" b="1" kern="1200" spc="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spc="350" baseline="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2" userDrawn="1">
          <p15:clr>
            <a:srgbClr val="F26B43"/>
          </p15:clr>
        </p15:guide>
        <p15:guide id="2" pos="264" userDrawn="1">
          <p15:clr>
            <a:srgbClr val="F26B43"/>
          </p15:clr>
        </p15:guide>
        <p15:guide id="3" pos="7416" userDrawn="1">
          <p15:clr>
            <a:srgbClr val="F26B43"/>
          </p15:clr>
        </p15:guide>
        <p15:guide id="4" orient="horz" pos="4056" userDrawn="1">
          <p15:clr>
            <a:srgbClr val="F26B43"/>
          </p15:clr>
        </p15:guide>
        <p15:guide id="5" orient="horz" pos="1992" userDrawn="1">
          <p15:clr>
            <a:srgbClr val="F26B43"/>
          </p15:clr>
        </p15:guide>
        <p15:guide id="6" orient="horz" pos="1296" userDrawn="1">
          <p15:clr>
            <a:srgbClr val="F26B43"/>
          </p15:clr>
        </p15:guide>
        <p15:guide id="7" pos="816" userDrawn="1">
          <p15:clr>
            <a:srgbClr val="F26B43"/>
          </p15:clr>
        </p15:guide>
        <p15:guide id="8" pos="48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12" name="Title 7">
            <a:extLst>
              <a:ext uri="{FF2B5EF4-FFF2-40B4-BE49-F238E27FC236}">
                <a16:creationId xmlns:a16="http://schemas.microsoft.com/office/drawing/2014/main" id="{39F80C0C-B9B0-E546-8C51-E6F4BF81A014}"/>
              </a:ext>
            </a:extLst>
          </p:cNvPr>
          <p:cNvSpPr txBox="1">
            <a:spLocks/>
          </p:cNvSpPr>
          <p:nvPr userDrawn="1"/>
        </p:nvSpPr>
        <p:spPr>
          <a:xfrm>
            <a:off x="935563" y="2937833"/>
            <a:ext cx="6562517" cy="982333"/>
          </a:xfrm>
          <a:prstGeom prst="rect">
            <a:avLst/>
          </a:prstGeom>
        </p:spPr>
        <p:txBody>
          <a:bodyPr/>
          <a:lstStyle>
            <a:lvl1pPr algn="l" defTabSz="914400" rtl="0" eaLnBrk="1" latinLnBrk="0" hangingPunct="1">
              <a:lnSpc>
                <a:spcPct val="90000"/>
              </a:lnSpc>
              <a:spcBef>
                <a:spcPct val="0"/>
              </a:spcBef>
              <a:buNone/>
              <a:defRPr sz="3600" kern="1200">
                <a:solidFill>
                  <a:schemeClr val="bg2"/>
                </a:solidFill>
                <a:latin typeface="+mj-lt"/>
                <a:ea typeface="+mj-ea"/>
                <a:cs typeface="+mj-cs"/>
              </a:defRPr>
            </a:lvl1pPr>
          </a:lstStyle>
          <a:p>
            <a:endParaRPr lang="en-US" b="1" i="0" spc="0" baseline="0">
              <a:latin typeface="Century Gothic" panose="020B0502020202020204" pitchFamily="34" charset="0"/>
            </a:endParaRPr>
          </a:p>
        </p:txBody>
      </p:sp>
      <p:pic>
        <p:nvPicPr>
          <p:cNvPr id="6" name="Picture 5">
            <a:extLst>
              <a:ext uri="{FF2B5EF4-FFF2-40B4-BE49-F238E27FC236}">
                <a16:creationId xmlns:a16="http://schemas.microsoft.com/office/drawing/2014/main" id="{8B8BED55-7E22-E64E-9A12-C8F3EF4FC587}"/>
              </a:ext>
            </a:extLst>
          </p:cNvPr>
          <p:cNvPicPr>
            <a:picLocks noChangeAspect="1"/>
          </p:cNvPicPr>
          <p:nvPr userDrawn="1"/>
        </p:nvPicPr>
        <p:blipFill>
          <a:blip r:embed="rId7"/>
          <a:stretch>
            <a:fillRect/>
          </a:stretch>
        </p:blipFill>
        <p:spPr>
          <a:xfrm>
            <a:off x="11164824" y="500591"/>
            <a:ext cx="604309" cy="604309"/>
          </a:xfrm>
          <a:prstGeom prst="rect">
            <a:avLst/>
          </a:prstGeom>
        </p:spPr>
      </p:pic>
      <p:sp>
        <p:nvSpPr>
          <p:cNvPr id="2" name="Footer Placeholder 1">
            <a:extLst>
              <a:ext uri="{FF2B5EF4-FFF2-40B4-BE49-F238E27FC236}">
                <a16:creationId xmlns:a16="http://schemas.microsoft.com/office/drawing/2014/main" id="{E88E045C-3E4D-1043-97C5-090A6E15AA7C}"/>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2">
                    <a:alpha val="50000"/>
                  </a:schemeClr>
                </a:solidFill>
              </a:defRPr>
            </a:lvl1pPr>
          </a:lstStyle>
          <a:p>
            <a:r>
              <a:rPr lang="en-US"/>
              <a:t>© 2020 AmeriCorps.</a:t>
            </a:r>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sp>
        <p:nvSpPr>
          <p:cNvPr id="5" name="Date Placeholder 4">
            <a:extLst>
              <a:ext uri="{FF2B5EF4-FFF2-40B4-BE49-F238E27FC236}">
                <a16:creationId xmlns:a16="http://schemas.microsoft.com/office/drawing/2014/main" id="{84F49781-6973-3841-B8A1-CB763C8D30B3}"/>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2">
                    <a:alpha val="50000"/>
                  </a:schemeClr>
                </a:solidFill>
              </a:defRPr>
            </a:lvl1pPr>
          </a:lstStyle>
          <a:p>
            <a:fld id="{BF9D982C-354D-AF4B-A81A-0E0215FBD9B4}" type="datetime7">
              <a:rPr lang="en-US" smtClean="0"/>
              <a:t>Nov-22</a:t>
            </a:fld>
            <a:r>
              <a:rPr lang="en-US"/>
              <a:t>  |</a:t>
            </a:r>
          </a:p>
        </p:txBody>
      </p:sp>
      <p:sp>
        <p:nvSpPr>
          <p:cNvPr id="8" name="Slide Number Placeholder 7">
            <a:extLst>
              <a:ext uri="{FF2B5EF4-FFF2-40B4-BE49-F238E27FC236}">
                <a16:creationId xmlns:a16="http://schemas.microsoft.com/office/drawing/2014/main" id="{299BE51B-ED2C-9648-AAC2-E898AA32EA69}"/>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2"/>
                </a:solidFill>
              </a:defRPr>
            </a:lvl1pPr>
          </a:lstStyle>
          <a:p>
            <a:r>
              <a:rPr lang="en-US"/>
              <a:t>  </a:t>
            </a:r>
            <a:fld id="{E0E21186-8CC3-194A-9753-0BBC1EC778BB}" type="slidenum">
              <a:rPr lang="en-US" smtClean="0"/>
              <a:pPr/>
              <a:t>‹#›</a:t>
            </a:fld>
            <a:endParaRPr lang="en-US"/>
          </a:p>
        </p:txBody>
      </p:sp>
      <p:sp>
        <p:nvSpPr>
          <p:cNvPr id="9" name="Text Placeholder 8">
            <a:extLst>
              <a:ext uri="{FF2B5EF4-FFF2-40B4-BE49-F238E27FC236}">
                <a16:creationId xmlns:a16="http://schemas.microsoft.com/office/drawing/2014/main" id="{8D4C849F-B8F3-5146-8A69-4D3715EC4297}"/>
              </a:ext>
            </a:extLst>
          </p:cNvPr>
          <p:cNvSpPr>
            <a:spLocks noGrp="1"/>
          </p:cNvSpPr>
          <p:nvPr>
            <p:ph type="body" idx="1"/>
          </p:nvPr>
        </p:nvSpPr>
        <p:spPr>
          <a:xfrm>
            <a:off x="573206" y="158690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78654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99" r:id="rId4"/>
    <p:sldLayoutId id="2147483809" r:id="rId5"/>
  </p:sldLayoutIdLst>
  <p:hf hdr="0"/>
  <p:txStyles>
    <p:titleStyle>
      <a:lvl1pPr algn="l" defTabSz="914400" rtl="0" eaLnBrk="1" latinLnBrk="0" hangingPunct="1">
        <a:lnSpc>
          <a:spcPct val="90000"/>
        </a:lnSpc>
        <a:spcBef>
          <a:spcPct val="0"/>
        </a:spcBef>
        <a:buNone/>
        <a:defRPr sz="3200" b="1" i="0" kern="1200">
          <a:solidFill>
            <a:schemeClr val="bg2"/>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tabLst/>
        <a:defRPr sz="1600" b="0" i="0" kern="0" spc="0" baseline="0">
          <a:solidFill>
            <a:schemeClr val="bg2"/>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a:solidFill>
            <a:schemeClr val="bg2"/>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0" userDrawn="1">
          <p15:clr>
            <a:srgbClr val="F26B43"/>
          </p15:clr>
        </p15:guide>
        <p15:guide id="2" pos="264" userDrawn="1">
          <p15:clr>
            <a:srgbClr val="F26B43"/>
          </p15:clr>
        </p15:guide>
        <p15:guide id="3" orient="horz" pos="360" userDrawn="1">
          <p15:clr>
            <a:srgbClr val="F26B43"/>
          </p15:clr>
        </p15:guide>
        <p15:guide id="5" orient="horz" pos="840" userDrawn="1">
          <p15:clr>
            <a:srgbClr val="F26B43"/>
          </p15:clr>
        </p15:guide>
        <p15:guide id="6" orient="horz" pos="624" userDrawn="1">
          <p15:clr>
            <a:srgbClr val="F26B43"/>
          </p15:clr>
        </p15:guide>
        <p15:guide id="7" orient="horz" pos="3912" userDrawn="1">
          <p15:clr>
            <a:srgbClr val="F26B43"/>
          </p15:clr>
        </p15:guide>
        <p15:guide id="8" orient="horz" pos="4200" userDrawn="1">
          <p15:clr>
            <a:srgbClr val="F26B43"/>
          </p15:clr>
        </p15:guide>
        <p15:guide id="9" orient="horz" pos="4128" userDrawn="1">
          <p15:clr>
            <a:srgbClr val="F26B43"/>
          </p15:clr>
        </p15:guide>
        <p15:guide id="10" orient="horz" pos="4032" userDrawn="1">
          <p15:clr>
            <a:srgbClr val="F26B43"/>
          </p15:clr>
        </p15:guide>
        <p15:guide id="11" pos="724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8"/>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ooter Placeholder 1">
            <a:extLst>
              <a:ext uri="{FF2B5EF4-FFF2-40B4-BE49-F238E27FC236}">
                <a16:creationId xmlns:a16="http://schemas.microsoft.com/office/drawing/2014/main" id="{6AFF0E31-FB96-AC4E-851D-A9D8A9684717}"/>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2">
                    <a:alpha val="50000"/>
                  </a:schemeClr>
                </a:solidFill>
              </a:defRPr>
            </a:lvl1pPr>
          </a:lstStyle>
          <a:p>
            <a:r>
              <a:rPr lang="en-US">
                <a:solidFill>
                  <a:schemeClr val="tx1">
                    <a:alpha val="50000"/>
                  </a:schemeClr>
                </a:solidFill>
              </a:rPr>
              <a:t>© 2020 AmeriCorps.</a:t>
            </a:r>
            <a:endParaRPr lang="en-US"/>
          </a:p>
        </p:txBody>
      </p:sp>
      <p:sp>
        <p:nvSpPr>
          <p:cNvPr id="26" name="Date Placeholder 4">
            <a:extLst>
              <a:ext uri="{FF2B5EF4-FFF2-40B4-BE49-F238E27FC236}">
                <a16:creationId xmlns:a16="http://schemas.microsoft.com/office/drawing/2014/main" id="{0431B003-8D60-2F41-9919-5AB45CF422F4}"/>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tx1">
                    <a:alpha val="50000"/>
                  </a:schemeClr>
                </a:solidFill>
              </a:defRPr>
            </a:lvl1pPr>
          </a:lstStyle>
          <a:p>
            <a:fld id="{AC30439D-71C4-BA4D-96A8-5CC35AC14C60}" type="datetime7">
              <a:rPr lang="en-US" smtClean="0"/>
              <a:t>Nov-22</a:t>
            </a:fld>
            <a:r>
              <a:rPr lang="en-US"/>
              <a:t>  |</a:t>
            </a:r>
          </a:p>
        </p:txBody>
      </p:sp>
      <p:sp>
        <p:nvSpPr>
          <p:cNvPr id="27" name="Slide Number Placeholder 7">
            <a:extLst>
              <a:ext uri="{FF2B5EF4-FFF2-40B4-BE49-F238E27FC236}">
                <a16:creationId xmlns:a16="http://schemas.microsoft.com/office/drawing/2014/main" id="{7C83EC1E-10F8-714D-84C3-1120E5FD21D2}"/>
              </a:ext>
            </a:extLst>
          </p:cNvPr>
          <p:cNvSpPr>
            <a:spLocks noGrp="1"/>
          </p:cNvSpPr>
          <p:nvPr>
            <p:ph type="sldNum" sz="quarter" idx="4"/>
          </p:nvPr>
        </p:nvSpPr>
        <p:spPr>
          <a:xfrm>
            <a:off x="11517942" y="6415849"/>
            <a:ext cx="296277" cy="137352"/>
          </a:xfrm>
          <a:prstGeom prst="rect">
            <a:avLst/>
          </a:prstGeom>
        </p:spPr>
        <p:txBody>
          <a:bodyPr vert="horz" lIns="0" tIns="0" rIns="0" bIns="0" rtlCol="0" anchor="ctr"/>
          <a:lstStyle>
            <a:lvl1pPr algn="l">
              <a:defRPr sz="1050">
                <a:solidFill>
                  <a:schemeClr val="tx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842936411"/>
      </p:ext>
    </p:extLst>
  </p:cSld>
  <p:clrMap bg1="lt1" tx1="dk1" bg2="lt2" tx2="dk2" accent1="accent1" accent2="accent2" accent3="accent3" accent4="accent4" accent5="accent5" accent6="accent6" hlink="hlink" folHlink="folHlink"/>
  <p:sldLayoutIdLst>
    <p:sldLayoutId id="2147483806" r:id="rId1"/>
    <p:sldLayoutId id="2147483803" r:id="rId2"/>
    <p:sldLayoutId id="2147483804" r:id="rId3"/>
    <p:sldLayoutId id="2147483808" r:id="rId4"/>
    <p:sldLayoutId id="2147483811" r:id="rId5"/>
    <p:sldLayoutId id="2147483812" r:id="rId6"/>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28" userDrawn="1">
          <p15:clr>
            <a:srgbClr val="F26B43"/>
          </p15:clr>
        </p15:guide>
        <p15:guide id="10" orient="horz" pos="40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8"/>
          <a:stretch>
            <a:fillRect/>
          </a:stretch>
        </p:blipFill>
        <p:spPr>
          <a:xfrm>
            <a:off x="11164850"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419100" y="13335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760BE787-4517-9F47-8C0A-89E0764E630E}"/>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tx1">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E8BFCA31-4EB9-CC41-A33A-193FD97465B6}"/>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F47627F4-214B-454C-9205-24A7FCD1FB29}" type="datetime7">
              <a:rPr lang="en-US" smtClean="0"/>
              <a:t>Nov-22</a:t>
            </a:fld>
            <a:r>
              <a:rPr lang="en-US"/>
              <a:t>  |</a:t>
            </a:r>
          </a:p>
        </p:txBody>
      </p:sp>
      <p:sp>
        <p:nvSpPr>
          <p:cNvPr id="12" name="Slide Number Placeholder 7">
            <a:extLst>
              <a:ext uri="{FF2B5EF4-FFF2-40B4-BE49-F238E27FC236}">
                <a16:creationId xmlns:a16="http://schemas.microsoft.com/office/drawing/2014/main" id="{484372DB-FA13-0549-9B49-79CF33FAAB2D}"/>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954890980"/>
      </p:ext>
    </p:extLst>
  </p:cSld>
  <p:clrMap bg1="lt1" tx1="dk1" bg2="lt2" tx2="dk2" accent1="accent1" accent2="accent2" accent3="accent3" accent4="accent4" accent5="accent5" accent6="accent6" hlink="hlink" folHlink="folHlink"/>
  <p:sldLayoutIdLst>
    <p:sldLayoutId id="2147483741" r:id="rId1"/>
    <p:sldLayoutId id="2147483770" r:id="rId2"/>
    <p:sldLayoutId id="2147483787" r:id="rId3"/>
    <p:sldLayoutId id="2147483766" r:id="rId4"/>
    <p:sldLayoutId id="2147483772" r:id="rId5"/>
    <p:sldLayoutId id="2147483773" r:id="rId6"/>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573088" indent="-115888"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entury Gothic" panose="020B0502020202020204" pitchFamily="34" charset="0"/>
          <a:ea typeface="+mn-ea"/>
          <a:cs typeface="+mn-cs"/>
        </a:defRPr>
      </a:lvl2pPr>
      <a:lvl3pPr marL="1031875" indent="-11747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Century Gothic" panose="020B0502020202020204" pitchFamily="34" charset="0"/>
          <a:ea typeface="+mn-ea"/>
          <a:cs typeface="+mn-cs"/>
        </a:defRPr>
      </a:lvl3pPr>
      <a:lvl4pPr marL="1489075" indent="-117475"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Century Gothic" panose="020B0502020202020204" pitchFamily="34" charset="0"/>
          <a:ea typeface="+mn-ea"/>
          <a:cs typeface="+mn-cs"/>
        </a:defRPr>
      </a:lvl4pPr>
      <a:lvl5pPr marL="1947863" indent="-119063"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5" orient="horz" pos="840" userDrawn="1">
          <p15:clr>
            <a:srgbClr val="F26B43"/>
          </p15:clr>
        </p15:guide>
        <p15:guide id="6" orient="horz" pos="624" userDrawn="1">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pic>
        <p:nvPicPr>
          <p:cNvPr id="6" name="Picture 5">
            <a:extLst>
              <a:ext uri="{FF2B5EF4-FFF2-40B4-BE49-F238E27FC236}">
                <a16:creationId xmlns:a16="http://schemas.microsoft.com/office/drawing/2014/main" id="{8B8BED55-7E22-E64E-9A12-C8F3EF4FC587}"/>
              </a:ext>
            </a:extLst>
          </p:cNvPr>
          <p:cNvPicPr>
            <a:picLocks noChangeAspect="1"/>
          </p:cNvPicPr>
          <p:nvPr userDrawn="1"/>
        </p:nvPicPr>
        <p:blipFill>
          <a:blip r:embed="rId13"/>
          <a:stretch>
            <a:fillRect/>
          </a:stretch>
        </p:blipFill>
        <p:spPr>
          <a:xfrm>
            <a:off x="11164824" y="502920"/>
            <a:ext cx="604309" cy="604309"/>
          </a:xfrm>
          <a:prstGeom prst="rect">
            <a:avLst/>
          </a:prstGeom>
        </p:spPr>
      </p:pic>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2411204" y="2305049"/>
            <a:ext cx="7369591" cy="2247901"/>
          </a:xfrm>
          <a:prstGeom prst="rect">
            <a:avLst/>
          </a:prstGeom>
        </p:spPr>
        <p:txBody>
          <a:bodyPr vert="horz" lIns="0" tIns="0" rIns="0" bIns="0" rtlCol="0" anchor="b" anchorCtr="0">
            <a:normAutofit/>
          </a:bodyPr>
          <a:lstStyle/>
          <a:p>
            <a:pPr algn="ctr"/>
            <a:r>
              <a:rPr lang="en-US" sz="4800" b="1" i="0">
                <a:solidFill>
                  <a:schemeClr val="bg2"/>
                </a:solidFill>
                <a:latin typeface="Century Gothic" panose="020B0502020202020204" pitchFamily="34" charset="0"/>
              </a:rPr>
              <a:t>Divider slide title lorem ipsum dolor sit </a:t>
            </a:r>
            <a:r>
              <a:rPr lang="en-US" sz="4800" b="1" i="0" err="1">
                <a:solidFill>
                  <a:schemeClr val="bg2"/>
                </a:solidFill>
                <a:latin typeface="Century Gothic" panose="020B0502020202020204" pitchFamily="34" charset="0"/>
              </a:rPr>
              <a:t>amet</a:t>
            </a:r>
            <a:r>
              <a:rPr lang="en-US" sz="4800" b="1" i="0">
                <a:solidFill>
                  <a:schemeClr val="bg2"/>
                </a:solidFill>
                <a:latin typeface="Century Gothic" panose="020B0502020202020204" pitchFamily="34" charset="0"/>
              </a:rPr>
              <a:t>, </a:t>
            </a:r>
            <a:r>
              <a:rPr lang="en-US" sz="4800" b="1" i="0" err="1">
                <a:solidFill>
                  <a:schemeClr val="bg2"/>
                </a:solidFill>
                <a:latin typeface="Century Gothic" panose="020B0502020202020204" pitchFamily="34" charset="0"/>
              </a:rPr>
              <a:t>consectetur</a:t>
            </a:r>
            <a:r>
              <a:rPr lang="en-US" sz="4800" b="1" i="0">
                <a:solidFill>
                  <a:schemeClr val="bg2"/>
                </a:solidFill>
                <a:latin typeface="Century Gothic" panose="020B0502020202020204" pitchFamily="34" charset="0"/>
              </a:rPr>
              <a:t> big quote</a:t>
            </a:r>
          </a:p>
        </p:txBody>
      </p:sp>
      <p:sp>
        <p:nvSpPr>
          <p:cNvPr id="9" name="Footer Placeholder 1">
            <a:extLst>
              <a:ext uri="{FF2B5EF4-FFF2-40B4-BE49-F238E27FC236}">
                <a16:creationId xmlns:a16="http://schemas.microsoft.com/office/drawing/2014/main" id="{ED23B870-86D6-E144-AACB-B3BC3202AE94}"/>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2">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CEF9F1B4-6261-3745-9FA5-55F23E38FD28}"/>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2">
                    <a:alpha val="50000"/>
                  </a:schemeClr>
                </a:solidFill>
              </a:defRPr>
            </a:lvl1pPr>
          </a:lstStyle>
          <a:p>
            <a:fld id="{399CE98B-07A7-554D-BD02-F2A78CD39E78}" type="datetime7">
              <a:rPr lang="en-US" smtClean="0"/>
              <a:t>Nov-22</a:t>
            </a:fld>
            <a:r>
              <a:rPr lang="en-US"/>
              <a:t>  |</a:t>
            </a:r>
          </a:p>
        </p:txBody>
      </p:sp>
      <p:sp>
        <p:nvSpPr>
          <p:cNvPr id="12" name="Slide Number Placeholder 7">
            <a:extLst>
              <a:ext uri="{FF2B5EF4-FFF2-40B4-BE49-F238E27FC236}">
                <a16:creationId xmlns:a16="http://schemas.microsoft.com/office/drawing/2014/main" id="{F0A8A155-51DF-D545-8FF1-5C287AB85FC0}"/>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2"/>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3746990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7" r:id="rId7"/>
    <p:sldLayoutId id="2147483754" r:id="rId8"/>
    <p:sldLayoutId id="2147483755" r:id="rId9"/>
    <p:sldLayoutId id="2147483790" r:id="rId10"/>
    <p:sldLayoutId id="2147483756" r:id="rId11"/>
  </p:sldLayoutIdLst>
  <p:hf hdr="0"/>
  <p:txStyles>
    <p:titleStyle>
      <a:lvl1pPr algn="ctr" defTabSz="914400" rtl="0" eaLnBrk="1" latinLnBrk="0" hangingPunct="1">
        <a:lnSpc>
          <a:spcPct val="90000"/>
        </a:lnSpc>
        <a:spcBef>
          <a:spcPct val="0"/>
        </a:spcBef>
        <a:buNone/>
        <a:defRPr sz="4800" b="1" i="0" kern="1200" spc="0">
          <a:solidFill>
            <a:schemeClr val="bg2"/>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spc="220" baseline="0">
          <a:solidFill>
            <a:schemeClr val="bg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5" orient="horz" pos="960">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b"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6"/>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DA4CF9B3-79E2-044A-BA2D-CA475E158BAC}"/>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1">
                    <a:alpha val="50000"/>
                  </a:schemeClr>
                </a:solidFill>
              </a:defRPr>
            </a:lvl1pPr>
          </a:lstStyle>
          <a:p>
            <a:r>
              <a:rPr lang="en-US"/>
              <a:t>© 2020 AmeriCorps.</a:t>
            </a:r>
          </a:p>
        </p:txBody>
      </p:sp>
      <p:sp>
        <p:nvSpPr>
          <p:cNvPr id="10" name="Date Placeholder 4">
            <a:extLst>
              <a:ext uri="{FF2B5EF4-FFF2-40B4-BE49-F238E27FC236}">
                <a16:creationId xmlns:a16="http://schemas.microsoft.com/office/drawing/2014/main" id="{BF85A545-244C-1A4A-BAB2-96EFC5A91E91}"/>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67EF6724-4917-8648-BD01-FA27F6F6D7DE}" type="datetime7">
              <a:rPr lang="en-US" smtClean="0"/>
              <a:pPr/>
              <a:t>Nov-22</a:t>
            </a:fld>
            <a:r>
              <a:rPr lang="en-US"/>
              <a:t>  |</a:t>
            </a:r>
          </a:p>
        </p:txBody>
      </p:sp>
      <p:sp>
        <p:nvSpPr>
          <p:cNvPr id="12" name="Slide Number Placeholder 7">
            <a:extLst>
              <a:ext uri="{FF2B5EF4-FFF2-40B4-BE49-F238E27FC236}">
                <a16:creationId xmlns:a16="http://schemas.microsoft.com/office/drawing/2014/main" id="{88FA2F0B-BB79-5148-BE17-E4BFF45B90B2}"/>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8710563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i="0" kern="1200" spc="0" baseline="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1" i="0" kern="1200" spc="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spc="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spc="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5" orient="horz" pos="816" userDrawn="1">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FD110891-72CC-B746-A238-F0DC0B31137E}"/>
              </a:ext>
            </a:extLst>
          </p:cNvPr>
          <p:cNvSpPr txBox="1">
            <a:spLocks/>
          </p:cNvSpPr>
          <p:nvPr userDrawn="1"/>
        </p:nvSpPr>
        <p:spPr>
          <a:xfrm>
            <a:off x="964138" y="2656902"/>
            <a:ext cx="3314503" cy="199093"/>
          </a:xfrm>
          <a:prstGeom prst="rect">
            <a:avLst/>
          </a:prstGeom>
        </p:spPr>
        <p:txBody>
          <a:bodyPr/>
          <a:lstStyle>
            <a:lvl1pPr algn="l" defTabSz="914400" rtl="0" eaLnBrk="1" latinLnBrk="0" hangingPunct="1">
              <a:lnSpc>
                <a:spcPct val="90000"/>
              </a:lnSpc>
              <a:spcBef>
                <a:spcPct val="0"/>
              </a:spcBef>
              <a:buNone/>
              <a:defRPr sz="1200" b="0" i="0" kern="1200" spc="340" baseline="0">
                <a:solidFill>
                  <a:schemeClr val="bg2"/>
                </a:solidFill>
                <a:latin typeface="Century Gothic" panose="020B0502020202020204" pitchFamily="34" charset="0"/>
                <a:ea typeface="+mj-ea"/>
                <a:cs typeface="+mj-cs"/>
              </a:defRPr>
            </a:lvl1pPr>
          </a:lstStyle>
          <a:p>
            <a:endParaRPr lang="en-US"/>
          </a:p>
        </p:txBody>
      </p:sp>
      <p:sp>
        <p:nvSpPr>
          <p:cNvPr id="3" name="Title Placeholder 2">
            <a:extLst>
              <a:ext uri="{FF2B5EF4-FFF2-40B4-BE49-F238E27FC236}">
                <a16:creationId xmlns:a16="http://schemas.microsoft.com/office/drawing/2014/main" id="{05F51AE0-7874-6842-86D8-DA327A87ECE9}"/>
              </a:ext>
            </a:extLst>
          </p:cNvPr>
          <p:cNvSpPr>
            <a:spLocks noGrp="1"/>
          </p:cNvSpPr>
          <p:nvPr>
            <p:ph type="title"/>
          </p:nvPr>
        </p:nvSpPr>
        <p:spPr>
          <a:xfrm>
            <a:off x="463648" y="567041"/>
            <a:ext cx="6082862" cy="419100"/>
          </a:xfrm>
          <a:prstGeom prst="rect">
            <a:avLst/>
          </a:prstGeom>
        </p:spPr>
        <p:txBody>
          <a:bodyPr vert="horz" lIns="0" tIns="0" rIns="0" bIns="0" rtlCol="0" anchor="ctr" anchorCtr="0">
            <a:normAutofit/>
          </a:bodyPr>
          <a:lstStyle/>
          <a:p>
            <a:r>
              <a:rPr lang="en-US"/>
              <a:t>Header for slide goes here</a:t>
            </a:r>
          </a:p>
        </p:txBody>
      </p:sp>
      <p:pic>
        <p:nvPicPr>
          <p:cNvPr id="13" name="Picture 12" descr="A close up of a sign&#10;&#10;Description automatically generated">
            <a:extLst>
              <a:ext uri="{FF2B5EF4-FFF2-40B4-BE49-F238E27FC236}">
                <a16:creationId xmlns:a16="http://schemas.microsoft.com/office/drawing/2014/main" id="{9F87C30B-B0EB-E144-8308-D3A059B50F40}"/>
              </a:ext>
            </a:extLst>
          </p:cNvPr>
          <p:cNvPicPr>
            <a:picLocks noChangeAspect="1"/>
          </p:cNvPicPr>
          <p:nvPr userDrawn="1"/>
        </p:nvPicPr>
        <p:blipFill>
          <a:blip r:embed="rId9"/>
          <a:stretch>
            <a:fillRect/>
          </a:stretch>
        </p:blipFill>
        <p:spPr>
          <a:xfrm>
            <a:off x="11164824" y="501396"/>
            <a:ext cx="603504" cy="603504"/>
          </a:xfrm>
          <a:prstGeom prst="rect">
            <a:avLst/>
          </a:prstGeom>
        </p:spPr>
      </p:pic>
      <p:sp>
        <p:nvSpPr>
          <p:cNvPr id="4" name="Text Placeholder 3">
            <a:extLst>
              <a:ext uri="{FF2B5EF4-FFF2-40B4-BE49-F238E27FC236}">
                <a16:creationId xmlns:a16="http://schemas.microsoft.com/office/drawing/2014/main" id="{1EE8A63F-4DF3-6E4D-90DF-F4E11643C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1">
            <a:extLst>
              <a:ext uri="{FF2B5EF4-FFF2-40B4-BE49-F238E27FC236}">
                <a16:creationId xmlns:a16="http://schemas.microsoft.com/office/drawing/2014/main" id="{6BA35F01-5308-5E46-8254-A2FDFAD57CC8}"/>
              </a:ext>
            </a:extLst>
          </p:cNvPr>
          <p:cNvSpPr>
            <a:spLocks noGrp="1"/>
          </p:cNvSpPr>
          <p:nvPr>
            <p:ph type="ftr" sz="quarter" idx="3"/>
          </p:nvPr>
        </p:nvSpPr>
        <p:spPr>
          <a:xfrm>
            <a:off x="9209006" y="6420242"/>
            <a:ext cx="1463543" cy="137352"/>
          </a:xfrm>
          <a:prstGeom prst="rect">
            <a:avLst/>
          </a:prstGeom>
        </p:spPr>
        <p:txBody>
          <a:bodyPr vert="horz" lIns="91440" tIns="45720" rIns="91440" bIns="45720" rtlCol="0" anchor="ctr"/>
          <a:lstStyle>
            <a:lvl1pPr algn="l">
              <a:defRPr sz="1050">
                <a:solidFill>
                  <a:schemeClr val="bg1">
                    <a:alpha val="50000"/>
                  </a:schemeClr>
                </a:solidFill>
              </a:defRPr>
            </a:lvl1pPr>
          </a:lstStyle>
          <a:p>
            <a:r>
              <a:rPr lang="en-US"/>
              <a:t>© 2020 AmeriCorps.</a:t>
            </a:r>
          </a:p>
        </p:txBody>
      </p:sp>
      <p:sp>
        <p:nvSpPr>
          <p:cNvPr id="12" name="Date Placeholder 4">
            <a:extLst>
              <a:ext uri="{FF2B5EF4-FFF2-40B4-BE49-F238E27FC236}">
                <a16:creationId xmlns:a16="http://schemas.microsoft.com/office/drawing/2014/main" id="{31FA4CDF-A8E7-2649-B1A8-CAE00FEC3BEA}"/>
              </a:ext>
            </a:extLst>
          </p:cNvPr>
          <p:cNvSpPr>
            <a:spLocks noGrp="1"/>
          </p:cNvSpPr>
          <p:nvPr>
            <p:ph type="dt" sz="half" idx="2"/>
          </p:nvPr>
        </p:nvSpPr>
        <p:spPr>
          <a:xfrm>
            <a:off x="10672549" y="6420241"/>
            <a:ext cx="832514" cy="137353"/>
          </a:xfrm>
          <a:prstGeom prst="rect">
            <a:avLst/>
          </a:prstGeom>
        </p:spPr>
        <p:txBody>
          <a:bodyPr vert="horz" lIns="91440" tIns="45720" rIns="91440" bIns="45720" rtlCol="0" anchor="ctr"/>
          <a:lstStyle>
            <a:lvl1pPr algn="l">
              <a:defRPr sz="1050">
                <a:solidFill>
                  <a:schemeClr val="bg1">
                    <a:alpha val="50000"/>
                  </a:schemeClr>
                </a:solidFill>
              </a:defRPr>
            </a:lvl1pPr>
          </a:lstStyle>
          <a:p>
            <a:fld id="{50D80872-E5E6-274A-A67B-0DB5FB1CC3F5}" type="datetime7">
              <a:rPr lang="en-US" smtClean="0"/>
              <a:pPr/>
              <a:t>Nov-22</a:t>
            </a:fld>
            <a:r>
              <a:rPr lang="en-US"/>
              <a:t>  |</a:t>
            </a:r>
          </a:p>
        </p:txBody>
      </p:sp>
      <p:sp>
        <p:nvSpPr>
          <p:cNvPr id="14" name="Slide Number Placeholder 7">
            <a:extLst>
              <a:ext uri="{FF2B5EF4-FFF2-40B4-BE49-F238E27FC236}">
                <a16:creationId xmlns:a16="http://schemas.microsoft.com/office/drawing/2014/main" id="{0F794D51-B0A6-0F4B-8D1A-91E7B8835475}"/>
              </a:ext>
            </a:extLst>
          </p:cNvPr>
          <p:cNvSpPr>
            <a:spLocks noGrp="1"/>
          </p:cNvSpPr>
          <p:nvPr>
            <p:ph type="sldNum" sz="quarter" idx="4"/>
          </p:nvPr>
        </p:nvSpPr>
        <p:spPr>
          <a:xfrm>
            <a:off x="11505063" y="6420241"/>
            <a:ext cx="324997" cy="140185"/>
          </a:xfrm>
          <a:prstGeom prst="rect">
            <a:avLst/>
          </a:prstGeom>
        </p:spPr>
        <p:txBody>
          <a:bodyPr vert="horz" lIns="0" tIns="0" rIns="0" bIns="0" rtlCol="0" anchor="ctr"/>
          <a:lstStyle>
            <a:lvl1pPr algn="l">
              <a:defRPr sz="1050">
                <a:solidFill>
                  <a:schemeClr val="bg1"/>
                </a:solidFill>
              </a:defRPr>
            </a:lvl1pPr>
          </a:lstStyle>
          <a:p>
            <a:r>
              <a:rPr lang="en-US"/>
              <a:t>  </a:t>
            </a:r>
            <a:fld id="{E0E21186-8CC3-194A-9753-0BBC1EC778BB}" type="slidenum">
              <a:rPr lang="en-US" smtClean="0"/>
              <a:pPr/>
              <a:t>‹#›</a:t>
            </a:fld>
            <a:endParaRPr lang="en-US"/>
          </a:p>
        </p:txBody>
      </p:sp>
    </p:spTree>
    <p:extLst>
      <p:ext uri="{BB962C8B-B14F-4D97-AF65-F5344CB8AC3E}">
        <p14:creationId xmlns:p14="http://schemas.microsoft.com/office/powerpoint/2010/main" val="2801496852"/>
      </p:ext>
    </p:extLst>
  </p:cSld>
  <p:clrMap bg1="lt1" tx1="dk1" bg2="lt2" tx2="dk2" accent1="accent1" accent2="accent2" accent3="accent3" accent4="accent4" accent5="accent5" accent6="accent6" hlink="hlink" folHlink="folHlink"/>
  <p:sldLayoutIdLst>
    <p:sldLayoutId id="2147483706" r:id="rId1"/>
    <p:sldLayoutId id="2147483716" r:id="rId2"/>
    <p:sldLayoutId id="2147483708" r:id="rId3"/>
    <p:sldLayoutId id="2147483714" r:id="rId4"/>
    <p:sldLayoutId id="2147483788" r:id="rId5"/>
    <p:sldLayoutId id="2147483711" r:id="rId6"/>
    <p:sldLayoutId id="2147483712" r:id="rId7"/>
  </p:sldLayoutIdLst>
  <p:hf hdr="0"/>
  <p:txStyles>
    <p:titleStyle>
      <a:lvl1pPr algn="l" defTabSz="914400" rtl="0" eaLnBrk="1" latinLnBrk="0" hangingPunct="1">
        <a:lnSpc>
          <a:spcPct val="90000"/>
        </a:lnSpc>
        <a:spcBef>
          <a:spcPct val="0"/>
        </a:spcBef>
        <a:buNone/>
        <a:defRPr sz="3200" b="1" i="0" kern="1200">
          <a:solidFill>
            <a:schemeClr val="bg1"/>
          </a:solidFill>
          <a:latin typeface="Century Gothic" panose="020B0502020202020204" pitchFamily="34" charset="0"/>
          <a:ea typeface="+mj-ea"/>
          <a:cs typeface="+mj-cs"/>
        </a:defRPr>
      </a:lvl1pPr>
    </p:titleStyle>
    <p:body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16">
          <p15:clr>
            <a:srgbClr val="F26B43"/>
          </p15:clr>
        </p15:guide>
        <p15:guide id="2" pos="264">
          <p15:clr>
            <a:srgbClr val="F26B43"/>
          </p15:clr>
        </p15:guide>
        <p15:guide id="3" orient="horz" pos="360">
          <p15:clr>
            <a:srgbClr val="F26B43"/>
          </p15:clr>
        </p15:guide>
        <p15:guide id="4" orient="horz" pos="624">
          <p15:clr>
            <a:srgbClr val="F26B43"/>
          </p15:clr>
        </p15:guide>
        <p15:guide id="6" orient="horz" pos="696">
          <p15:clr>
            <a:srgbClr val="F26B43"/>
          </p15:clr>
        </p15:guide>
        <p15:guide id="7" orient="horz" pos="3912">
          <p15:clr>
            <a:srgbClr val="F26B43"/>
          </p15:clr>
        </p15:guide>
        <p15:guide id="8" orient="horz" pos="4200">
          <p15:clr>
            <a:srgbClr val="F26B43"/>
          </p15:clr>
        </p15:guide>
        <p15:guide id="9" orient="horz" pos="4152">
          <p15:clr>
            <a:srgbClr val="F26B43"/>
          </p15:clr>
        </p15:guide>
        <p15:guide id="10" orient="horz" pos="40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0.xml"/><Relationship Id="rId7" Type="http://schemas.openxmlformats.org/officeDocument/2006/relationships/diagramColors" Target="../diagrams/colors1.xml"/><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hyperlink" Target="https://www.americorps.gov/grantees-sponsors/history-check"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4.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ags" Target="../tags/tag16.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1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18.xml"/><Relationship Id="rId6" Type="http://schemas.openxmlformats.org/officeDocument/2006/relationships/image" Target="../media/image41.png"/><Relationship Id="rId5" Type="http://schemas.openxmlformats.org/officeDocument/2006/relationships/hyperlink" Target="https://www.americorps.gov/sites/default/files/document/Creating_Service_Opportunity_Listing_2022-05.pdf" TargetMode="External"/><Relationship Id="rId4" Type="http://schemas.openxmlformats.org/officeDocument/2006/relationships/hyperlink" Target="https://my.americorps.gov/mp/login.do"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tags" Target="../tags/tag20.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7.xml"/><Relationship Id="rId1" Type="http://schemas.openxmlformats.org/officeDocument/2006/relationships/tags" Target="../tags/tag21.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0.xml"/><Relationship Id="rId1" Type="http://schemas.openxmlformats.org/officeDocument/2006/relationships/tags" Target="../tags/tag23.xml"/><Relationship Id="rId5" Type="http://schemas.openxmlformats.org/officeDocument/2006/relationships/hyperlink" Target="https://www.federalregister.gov/documents/2021/02/24/2021-03247/national-service-criminal-history-check#sectno-citation-2540.205" TargetMode="External"/><Relationship Id="rId4" Type="http://schemas.openxmlformats.org/officeDocument/2006/relationships/hyperlink" Target="nsopw.gov"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0.xml"/><Relationship Id="rId1" Type="http://schemas.openxmlformats.org/officeDocument/2006/relationships/tags" Target="../tags/tag24.xml"/><Relationship Id="rId4" Type="http://schemas.openxmlformats.org/officeDocument/2006/relationships/hyperlink" Target="https://www.ecfr.gov/cgi-bin/text-idx?SID=a895c1f3f803d865913b89173a0f59a4&amp;mc=true&amp;node=pt45.4.2522&amp;rgn=div5#se45.4.2522_1200"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0.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0.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2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0.xml"/><Relationship Id="rId1" Type="http://schemas.openxmlformats.org/officeDocument/2006/relationships/tags" Target="../tags/tag28.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tags" Target="../tags/tag29.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0.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8" Type="http://schemas.openxmlformats.org/officeDocument/2006/relationships/hyperlink" Target="https://my.americorps.gov/mp/login.do" TargetMode="External"/><Relationship Id="rId3" Type="http://schemas.openxmlformats.org/officeDocument/2006/relationships/notesSlide" Target="../notesSlides/notesSlide3.xml"/><Relationship Id="rId7" Type="http://schemas.openxmlformats.org/officeDocument/2006/relationships/hyperlink" Target="https://egrants.cns.gov/espan/main/login.jsp" TargetMode="External"/><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hyperlink" Target="https://www.federalregister.gov/documents/2021/02/24/2021-03247/national-service-criminal-history-check#p-amd-10" TargetMode="External"/><Relationship Id="rId5" Type="http://schemas.openxmlformats.org/officeDocument/2006/relationships/hyperlink" Target="https://www.americorps.gov/grantees-sponsors/history-check" TargetMode="External"/><Relationship Id="rId4" Type="http://schemas.openxmlformats.org/officeDocument/2006/relationships/hyperlink" Target="https://americorps.gov/grantees-sponsors/directs-territories-tribes/enroll-members" TargetMode="External"/><Relationship Id="rId9" Type="http://schemas.openxmlformats.org/officeDocument/2006/relationships/hyperlink" Target="https://www.americorps.gov/contact"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0.xml"/><Relationship Id="rId1" Type="http://schemas.openxmlformats.org/officeDocument/2006/relationships/tags" Target="../tags/tag31.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0.xml"/><Relationship Id="rId1" Type="http://schemas.openxmlformats.org/officeDocument/2006/relationships/tags" Target="../tags/tag3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xml"/><Relationship Id="rId1" Type="http://schemas.openxmlformats.org/officeDocument/2006/relationships/tags" Target="../tags/tag33.xml"/><Relationship Id="rId5" Type="http://schemas.openxmlformats.org/officeDocument/2006/relationships/image" Target="../media/image52.sv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tags" Target="../tags/tag34.xml"/><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xml"/><Relationship Id="rId1" Type="http://schemas.openxmlformats.org/officeDocument/2006/relationships/tags" Target="../tags/tag35.xml"/><Relationship Id="rId4" Type="http://schemas.openxmlformats.org/officeDocument/2006/relationships/hyperlink" Target="https://www.ecfr.gov/cgi-bin/text-idx?SID=1cdddd4ad4d72234ffaa8e34d95c1ddd&amp;mc=true&amp;node=se45.4.2522_1200&amp;rgn=div8"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xml"/><Relationship Id="rId1" Type="http://schemas.openxmlformats.org/officeDocument/2006/relationships/tags" Target="../tags/tag36.xml"/><Relationship Id="rId5" Type="http://schemas.openxmlformats.org/officeDocument/2006/relationships/image" Target="../media/image55.png"/><Relationship Id="rId4" Type="http://schemas.openxmlformats.org/officeDocument/2006/relationships/hyperlink" Target="https://questions.americorps.gov/app/ask"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0.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0.xml"/><Relationship Id="rId1" Type="http://schemas.openxmlformats.org/officeDocument/2006/relationships/tags" Target="../tags/tag38.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xml"/><Relationship Id="rId1" Type="http://schemas.openxmlformats.org/officeDocument/2006/relationships/tags" Target="../tags/tag39.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xml"/><Relationship Id="rId1" Type="http://schemas.openxmlformats.org/officeDocument/2006/relationships/tags" Target="../tags/tag40.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xml"/><Relationship Id="rId1" Type="http://schemas.openxmlformats.org/officeDocument/2006/relationships/tags" Target="../tags/tag41.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tags" Target="../tags/tag4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xml"/><Relationship Id="rId1" Type="http://schemas.openxmlformats.org/officeDocument/2006/relationships/tags" Target="../tags/tag43.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xml"/><Relationship Id="rId1" Type="http://schemas.openxmlformats.org/officeDocument/2006/relationships/tags" Target="../tags/tag44.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0.xml"/><Relationship Id="rId1" Type="http://schemas.openxmlformats.org/officeDocument/2006/relationships/tags" Target="../tags/tag45.xml"/><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0.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0.xml"/><Relationship Id="rId1" Type="http://schemas.openxmlformats.org/officeDocument/2006/relationships/tags" Target="../tags/tag47.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0.xml"/><Relationship Id="rId1" Type="http://schemas.openxmlformats.org/officeDocument/2006/relationships/tags" Target="../tags/tag48.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0.xml"/><Relationship Id="rId1" Type="http://schemas.openxmlformats.org/officeDocument/2006/relationships/tags" Target="../tags/tag49.xml"/><Relationship Id="rId5" Type="http://schemas.openxmlformats.org/officeDocument/2006/relationships/image" Target="../media/image69.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0.xml"/><Relationship Id="rId1" Type="http://schemas.openxmlformats.org/officeDocument/2006/relationships/tags" Target="../tags/tag50.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0.xml"/><Relationship Id="rId1" Type="http://schemas.openxmlformats.org/officeDocument/2006/relationships/tags" Target="../tags/tag51.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0.xml"/><Relationship Id="rId1" Type="http://schemas.openxmlformats.org/officeDocument/2006/relationships/tags" Target="../tags/tag52.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77.png"/><Relationship Id="rId3" Type="http://schemas.openxmlformats.org/officeDocument/2006/relationships/notesSlide" Target="../notesSlides/notesSlide52.xml"/><Relationship Id="rId7" Type="http://schemas.openxmlformats.org/officeDocument/2006/relationships/image" Target="../media/image74.png"/><Relationship Id="rId12" Type="http://schemas.openxmlformats.org/officeDocument/2006/relationships/customXml" Target="../ink/ink5.xml"/><Relationship Id="rId2" Type="http://schemas.openxmlformats.org/officeDocument/2006/relationships/slideLayout" Target="../slideLayouts/slideLayout20.xml"/><Relationship Id="rId1" Type="http://schemas.openxmlformats.org/officeDocument/2006/relationships/tags" Target="../tags/tag53.xml"/><Relationship Id="rId6" Type="http://schemas.openxmlformats.org/officeDocument/2006/relationships/customXml" Target="../ink/ink2.xml"/><Relationship Id="rId11" Type="http://schemas.openxmlformats.org/officeDocument/2006/relationships/image" Target="../media/image76.png"/><Relationship Id="rId5" Type="http://schemas.openxmlformats.org/officeDocument/2006/relationships/image" Target="../media/image73.png"/><Relationship Id="rId15" Type="http://schemas.openxmlformats.org/officeDocument/2006/relationships/image" Target="../media/image7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5.png"/><Relationship Id="rId14" Type="http://schemas.openxmlformats.org/officeDocument/2006/relationships/customXml" Target="../ink/ink6.xml"/></Relationships>
</file>

<file path=ppt/slides/_rels/slide53.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80.png"/><Relationship Id="rId3" Type="http://schemas.openxmlformats.org/officeDocument/2006/relationships/notesSlide" Target="../notesSlides/notesSlide53.xml"/><Relationship Id="rId7" Type="http://schemas.openxmlformats.org/officeDocument/2006/relationships/image" Target="../media/image92.png"/><Relationship Id="rId12" Type="http://schemas.openxmlformats.org/officeDocument/2006/relationships/customXml" Target="../ink/ink11.xml"/><Relationship Id="rId2" Type="http://schemas.openxmlformats.org/officeDocument/2006/relationships/slideLayout" Target="../slideLayouts/slideLayout44.xml"/><Relationship Id="rId16" Type="http://schemas.openxmlformats.org/officeDocument/2006/relationships/image" Target="../media/image82.png"/><Relationship Id="rId1" Type="http://schemas.openxmlformats.org/officeDocument/2006/relationships/tags" Target="../tags/tag54.xml"/><Relationship Id="rId6" Type="http://schemas.openxmlformats.org/officeDocument/2006/relationships/customXml" Target="../ink/ink8.xml"/><Relationship Id="rId11" Type="http://schemas.openxmlformats.org/officeDocument/2006/relationships/image" Target="../media/image94.png"/><Relationship Id="rId5" Type="http://schemas.openxmlformats.org/officeDocument/2006/relationships/image" Target="../media/image79.png"/><Relationship Id="rId15" Type="http://schemas.openxmlformats.org/officeDocument/2006/relationships/image" Target="../media/image81.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93.png"/><Relationship Id="rId14" Type="http://schemas.openxmlformats.org/officeDocument/2006/relationships/customXml" Target="../ink/ink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8.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3FD4D4-54B4-4FE8-9DF6-93FB48E4D453}"/>
              </a:ext>
            </a:extLst>
          </p:cNvPr>
          <p:cNvSpPr>
            <a:spLocks noGrp="1"/>
          </p:cNvSpPr>
          <p:nvPr>
            <p:ph type="body" sz="quarter" idx="13"/>
          </p:nvPr>
        </p:nvSpPr>
        <p:spPr/>
        <p:txBody>
          <a:bodyPr/>
          <a:lstStyle/>
          <a:p>
            <a:r>
              <a:rPr lang="en-US" dirty="0"/>
              <a:t>AmeriCorps State and National</a:t>
            </a:r>
          </a:p>
        </p:txBody>
      </p:sp>
      <p:sp>
        <p:nvSpPr>
          <p:cNvPr id="4" name="Title 3">
            <a:extLst>
              <a:ext uri="{FF2B5EF4-FFF2-40B4-BE49-F238E27FC236}">
                <a16:creationId xmlns:a16="http://schemas.microsoft.com/office/drawing/2014/main" id="{6AE4527C-0E34-4BB1-92EE-85E9CD51FA47}"/>
              </a:ext>
            </a:extLst>
          </p:cNvPr>
          <p:cNvSpPr>
            <a:spLocks noGrp="1"/>
          </p:cNvSpPr>
          <p:nvPr>
            <p:ph type="title"/>
          </p:nvPr>
        </p:nvSpPr>
        <p:spPr>
          <a:xfrm>
            <a:off x="1295399" y="2057400"/>
            <a:ext cx="10459454" cy="1115641"/>
          </a:xfrm>
        </p:spPr>
        <p:txBody>
          <a:bodyPr>
            <a:normAutofit fontScale="90000"/>
          </a:bodyPr>
          <a:lstStyle/>
          <a:p>
            <a:pPr>
              <a:lnSpc>
                <a:spcPct val="150000"/>
              </a:lnSpc>
            </a:pPr>
            <a:r>
              <a:rPr lang="en-US" dirty="0"/>
              <a:t>Member Enrollment Preparation and Implementation</a:t>
            </a:r>
          </a:p>
        </p:txBody>
      </p:sp>
      <p:sp>
        <p:nvSpPr>
          <p:cNvPr id="3" name="Text Placeholder 2">
            <a:extLst>
              <a:ext uri="{FF2B5EF4-FFF2-40B4-BE49-F238E27FC236}">
                <a16:creationId xmlns:a16="http://schemas.microsoft.com/office/drawing/2014/main" id="{3A6A50DE-9B98-43C0-AF7E-8B4172DDB7DD}"/>
              </a:ext>
            </a:extLst>
          </p:cNvPr>
          <p:cNvSpPr>
            <a:spLocks noGrp="1"/>
          </p:cNvSpPr>
          <p:nvPr>
            <p:ph type="body" sz="quarter" idx="14"/>
          </p:nvPr>
        </p:nvSpPr>
        <p:spPr>
          <a:xfrm>
            <a:off x="1295400" y="2906341"/>
            <a:ext cx="3635375" cy="266700"/>
          </a:xfrm>
        </p:spPr>
        <p:txBody>
          <a:bodyPr/>
          <a:lstStyle/>
          <a:p>
            <a:r>
              <a:rPr lang="en-US" dirty="0"/>
              <a:t>November  2022</a:t>
            </a:r>
          </a:p>
        </p:txBody>
      </p:sp>
      <p:sp>
        <p:nvSpPr>
          <p:cNvPr id="5" name="Date Placeholder 4">
            <a:extLst>
              <a:ext uri="{FF2B5EF4-FFF2-40B4-BE49-F238E27FC236}">
                <a16:creationId xmlns:a16="http://schemas.microsoft.com/office/drawing/2014/main" id="{5E602B7D-1727-4924-8266-331E0DD766AF}"/>
              </a:ext>
              <a:ext uri="{C183D7F6-B498-43B3-948B-1728B52AA6E4}">
                <adec:decorative xmlns:adec="http://schemas.microsoft.com/office/drawing/2017/decorative" val="1"/>
              </a:ext>
            </a:extLst>
          </p:cNvPr>
          <p:cNvSpPr>
            <a:spLocks noGrp="1"/>
          </p:cNvSpPr>
          <p:nvPr>
            <p:ph type="dt" sz="half" idx="15"/>
          </p:nvPr>
        </p:nvSpPr>
        <p:spPr/>
        <p:txBody>
          <a:bodyPr/>
          <a:lstStyle/>
          <a:p>
            <a:fld id="{3FBD5421-BEB3-3647-A903-78A3499237AF}" type="datetime7">
              <a:rPr lang="en-US" smtClean="0"/>
              <a:pPr/>
              <a:t>Nov-22</a:t>
            </a:fld>
            <a:r>
              <a:rPr lang="en-US"/>
              <a:t>  |</a:t>
            </a:r>
          </a:p>
        </p:txBody>
      </p:sp>
      <p:sp>
        <p:nvSpPr>
          <p:cNvPr id="6" name="Footer Placeholder 5">
            <a:extLst>
              <a:ext uri="{FF2B5EF4-FFF2-40B4-BE49-F238E27FC236}">
                <a16:creationId xmlns:a16="http://schemas.microsoft.com/office/drawing/2014/main" id="{E754B34C-9846-47F1-93E4-F2433B4463AD}"/>
              </a:ext>
              <a:ext uri="{C183D7F6-B498-43B3-948B-1728B52AA6E4}">
                <adec:decorative xmlns:adec="http://schemas.microsoft.com/office/drawing/2017/decorative" val="1"/>
              </a:ext>
            </a:extLst>
          </p:cNvPr>
          <p:cNvSpPr>
            <a:spLocks noGrp="1"/>
          </p:cNvSpPr>
          <p:nvPr>
            <p:ph type="ftr" sz="quarter" idx="16"/>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E36A2AD1-7C51-4B49-899E-7401281371B5}"/>
              </a:ext>
              <a:ext uri="{C183D7F6-B498-43B3-948B-1728B52AA6E4}">
                <adec:decorative xmlns:adec="http://schemas.microsoft.com/office/drawing/2017/decorative" val="1"/>
              </a:ext>
            </a:extLst>
          </p:cNvPr>
          <p:cNvSpPr>
            <a:spLocks noGrp="1"/>
          </p:cNvSpPr>
          <p:nvPr>
            <p:ph type="sldNum" sz="quarter" idx="17"/>
          </p:nvPr>
        </p:nvSpPr>
        <p:spPr/>
        <p:txBody>
          <a:bodyPr/>
          <a:lstStyle/>
          <a:p>
            <a:fld id="{DF250469-B62C-0F44-897B-7C51B683C7AB}" type="slidenum">
              <a:rPr lang="en-US" smtClean="0"/>
              <a:pPr/>
              <a:t>1</a:t>
            </a:fld>
            <a:endParaRPr lang="en-US"/>
          </a:p>
        </p:txBody>
      </p:sp>
    </p:spTree>
    <p:custDataLst>
      <p:tags r:id="rId1"/>
    </p:custDataLst>
    <p:extLst>
      <p:ext uri="{BB962C8B-B14F-4D97-AF65-F5344CB8AC3E}">
        <p14:creationId xmlns:p14="http://schemas.microsoft.com/office/powerpoint/2010/main" val="3829496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30D3-4A10-4107-B596-6A1DA1710604}"/>
              </a:ext>
            </a:extLst>
          </p:cNvPr>
          <p:cNvSpPr>
            <a:spLocks noGrp="1"/>
          </p:cNvSpPr>
          <p:nvPr>
            <p:ph type="title"/>
          </p:nvPr>
        </p:nvSpPr>
        <p:spPr>
          <a:xfrm>
            <a:off x="463648" y="567041"/>
            <a:ext cx="7092184" cy="419100"/>
          </a:xfrm>
        </p:spPr>
        <p:txBody>
          <a:bodyPr>
            <a:normAutofit fontScale="90000"/>
          </a:bodyPr>
          <a:lstStyle/>
          <a:p>
            <a:r>
              <a:rPr lang="en-US" dirty="0"/>
              <a:t>Enrollment Process </a:t>
            </a:r>
          </a:p>
        </p:txBody>
      </p:sp>
      <p:sp>
        <p:nvSpPr>
          <p:cNvPr id="3" name="Text Placeholder 2">
            <a:extLst>
              <a:ext uri="{FF2B5EF4-FFF2-40B4-BE49-F238E27FC236}">
                <a16:creationId xmlns:a16="http://schemas.microsoft.com/office/drawing/2014/main" id="{C5150E5A-BEB5-43CE-B993-8D8C00E2CE1B}"/>
              </a:ext>
            </a:extLst>
          </p:cNvPr>
          <p:cNvSpPr>
            <a:spLocks noGrp="1"/>
          </p:cNvSpPr>
          <p:nvPr>
            <p:ph type="body" sz="quarter" idx="13"/>
          </p:nvPr>
        </p:nvSpPr>
        <p:spPr>
          <a:xfrm>
            <a:off x="463648" y="1381925"/>
            <a:ext cx="11041415" cy="187898"/>
          </a:xfrm>
        </p:spPr>
        <p:txBody>
          <a:bodyPr/>
          <a:lstStyle/>
          <a:p>
            <a:r>
              <a:rPr lang="en-US" dirty="0"/>
              <a:t>*Process may vary for sub-grantees. Please check with your Commission or Prime grantee for further guidance.*</a:t>
            </a:r>
          </a:p>
        </p:txBody>
      </p:sp>
      <p:sp>
        <p:nvSpPr>
          <p:cNvPr id="4" name="Date Placeholder 3">
            <a:extLst>
              <a:ext uri="{FF2B5EF4-FFF2-40B4-BE49-F238E27FC236}">
                <a16:creationId xmlns:a16="http://schemas.microsoft.com/office/drawing/2014/main" id="{0D574413-5085-4658-AFF9-FB90A1BEC8A8}"/>
              </a:ext>
              <a:ext uri="{C183D7F6-B498-43B3-948B-1728B52AA6E4}">
                <adec:decorative xmlns:adec="http://schemas.microsoft.com/office/drawing/2017/decorative" val="1"/>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3A98C741-E69E-4F33-85EB-3E5430813D8F}"/>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D1FF0797-03F0-414B-AEB7-4708D8237E8D}"/>
              </a:ext>
              <a:ext uri="{C183D7F6-B498-43B3-948B-1728B52AA6E4}">
                <adec:decorative xmlns:adec="http://schemas.microsoft.com/office/drawing/2017/decorative" val="1"/>
              </a:ext>
            </a:extLst>
          </p:cNvPr>
          <p:cNvSpPr>
            <a:spLocks noGrp="1"/>
          </p:cNvSpPr>
          <p:nvPr>
            <p:ph type="sldNum" sz="quarter" idx="16"/>
          </p:nvPr>
        </p:nvSpPr>
        <p:spPr/>
        <p:txBody>
          <a:bodyPr/>
          <a:lstStyle/>
          <a:p>
            <a:r>
              <a:rPr lang="en-US"/>
              <a:t>  </a:t>
            </a:r>
            <a:fld id="{E0E21186-8CC3-194A-9753-0BBC1EC778BB}" type="slidenum">
              <a:rPr lang="en-US" smtClean="0"/>
              <a:pPr/>
              <a:t>10</a:t>
            </a:fld>
            <a:endParaRPr lang="en-US"/>
          </a:p>
        </p:txBody>
      </p:sp>
      <p:graphicFrame>
        <p:nvGraphicFramePr>
          <p:cNvPr id="9" name="Diagram 8" descr="Outlined steps for the enrollment process">
            <a:extLst>
              <a:ext uri="{FF2B5EF4-FFF2-40B4-BE49-F238E27FC236}">
                <a16:creationId xmlns:a16="http://schemas.microsoft.com/office/drawing/2014/main" id="{60FFF38D-68B2-4D71-86E6-2307A7260D5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68115594"/>
              </p:ext>
            </p:extLst>
          </p:nvPr>
        </p:nvGraphicFramePr>
        <p:xfrm>
          <a:off x="238539" y="1475874"/>
          <a:ext cx="11793040" cy="4941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92275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741436-9065-4EBF-B87C-0DA645A6E85F}"/>
              </a:ext>
              <a:ext uri="{C183D7F6-B498-43B3-948B-1728B52AA6E4}">
                <adec:decorative xmlns:adec="http://schemas.microsoft.com/office/drawing/2017/decorative" val="0"/>
              </a:ext>
            </a:extLst>
          </p:cNvPr>
          <p:cNvSpPr>
            <a:spLocks noGrp="1"/>
          </p:cNvSpPr>
          <p:nvPr>
            <p:ph type="title"/>
          </p:nvPr>
        </p:nvSpPr>
        <p:spPr>
          <a:xfrm>
            <a:off x="400148" y="-65648"/>
            <a:ext cx="6082862" cy="419100"/>
          </a:xfrm>
        </p:spPr>
        <p:txBody>
          <a:bodyPr>
            <a:normAutofit/>
          </a:bodyPr>
          <a:lstStyle/>
          <a:p>
            <a:pPr rtl="0" eaLnBrk="1" latinLnBrk="0" hangingPunct="1"/>
            <a:r>
              <a:rPr lang="en-US" sz="800" b="0" kern="1200" dirty="0">
                <a:solidFill>
                  <a:schemeClr val="bg2"/>
                </a:solidFill>
                <a:effectLst/>
                <a:ea typeface="+mn-ea"/>
                <a:cs typeface="+mn-cs"/>
              </a:rPr>
              <a:t>Preparation for Enrollment</a:t>
            </a:r>
            <a:endParaRPr lang="en-US" sz="800" b="0" dirty="0">
              <a:solidFill>
                <a:schemeClr val="bg2"/>
              </a:solidFill>
              <a:effectLst/>
            </a:endParaRPr>
          </a:p>
        </p:txBody>
      </p:sp>
      <p:sp>
        <p:nvSpPr>
          <p:cNvPr id="16" name="TextBox 15">
            <a:extLst>
              <a:ext uri="{FF2B5EF4-FFF2-40B4-BE49-F238E27FC236}">
                <a16:creationId xmlns:a16="http://schemas.microsoft.com/office/drawing/2014/main" id="{47C4A1A3-AE58-4C1D-AFB9-D425C82C2970}"/>
              </a:ext>
            </a:extLst>
          </p:cNvPr>
          <p:cNvSpPr txBox="1"/>
          <p:nvPr/>
        </p:nvSpPr>
        <p:spPr>
          <a:xfrm>
            <a:off x="145944" y="5751183"/>
            <a:ext cx="11900112" cy="369332"/>
          </a:xfrm>
          <a:prstGeom prst="rect">
            <a:avLst/>
          </a:prstGeom>
          <a:noFill/>
        </p:spPr>
        <p:txBody>
          <a:bodyPr wrap="square" rtlCol="0">
            <a:spAutoFit/>
          </a:bodyPr>
          <a:lstStyle/>
          <a:p>
            <a:r>
              <a:rPr lang="en-US" dirty="0"/>
              <a:t>Link to NSCHC required annual training:  </a:t>
            </a:r>
            <a:r>
              <a:rPr lang="en-US" dirty="0">
                <a:hlinkClick r:id="rId4"/>
              </a:rPr>
              <a:t>https://www.americorps.gov/grantees-sponsors/history-check</a:t>
            </a:r>
            <a:r>
              <a:rPr lang="en-US" dirty="0"/>
              <a:t> </a:t>
            </a:r>
          </a:p>
        </p:txBody>
      </p:sp>
      <p:sp>
        <p:nvSpPr>
          <p:cNvPr id="4" name="Date Placeholder 3">
            <a:extLst>
              <a:ext uri="{FF2B5EF4-FFF2-40B4-BE49-F238E27FC236}">
                <a16:creationId xmlns:a16="http://schemas.microsoft.com/office/drawing/2014/main" id="{F400CFC1-C79F-4C07-882C-1EE4A99E0FED}"/>
              </a:ext>
              <a:ext uri="{C183D7F6-B498-43B3-948B-1728B52AA6E4}">
                <adec:decorative xmlns:adec="http://schemas.microsoft.com/office/drawing/2017/decorative" val="1"/>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FAB01945-2BE5-4CAA-8D68-F05B5EF345A5}"/>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BC67D039-81DE-4975-916B-025AB702E5DE}"/>
              </a:ext>
              <a:ext uri="{C183D7F6-B498-43B3-948B-1728B52AA6E4}">
                <adec:decorative xmlns:adec="http://schemas.microsoft.com/office/drawing/2017/decorative" val="1"/>
              </a:ext>
            </a:extLst>
          </p:cNvPr>
          <p:cNvSpPr>
            <a:spLocks noGrp="1"/>
          </p:cNvSpPr>
          <p:nvPr>
            <p:ph type="sldNum" sz="quarter" idx="16"/>
          </p:nvPr>
        </p:nvSpPr>
        <p:spPr/>
        <p:txBody>
          <a:bodyPr/>
          <a:lstStyle/>
          <a:p>
            <a:r>
              <a:rPr lang="en-US"/>
              <a:t>  </a:t>
            </a:r>
            <a:fld id="{E0E21186-8CC3-194A-9753-0BBC1EC778BB}" type="slidenum">
              <a:rPr lang="en-US" smtClean="0"/>
              <a:pPr/>
              <a:t>11</a:t>
            </a:fld>
            <a:endParaRPr lang="en-US"/>
          </a:p>
        </p:txBody>
      </p:sp>
      <p:grpSp>
        <p:nvGrpSpPr>
          <p:cNvPr id="10" name="Group 9">
            <a:extLst>
              <a:ext uri="{FF2B5EF4-FFF2-40B4-BE49-F238E27FC236}">
                <a16:creationId xmlns:a16="http://schemas.microsoft.com/office/drawing/2014/main" id="{B1036634-EE7E-40F2-A755-413EDF211784}"/>
              </a:ext>
              <a:ext uri="{C183D7F6-B498-43B3-948B-1728B52AA6E4}">
                <adec:decorative xmlns:adec="http://schemas.microsoft.com/office/drawing/2017/decorative" val="1"/>
              </a:ext>
            </a:extLst>
          </p:cNvPr>
          <p:cNvGrpSpPr/>
          <p:nvPr/>
        </p:nvGrpSpPr>
        <p:grpSpPr>
          <a:xfrm>
            <a:off x="597636" y="500576"/>
            <a:ext cx="10074913" cy="5101791"/>
            <a:chOff x="513" y="606769"/>
            <a:chExt cx="2978140" cy="3448918"/>
          </a:xfrm>
        </p:grpSpPr>
        <p:sp>
          <p:nvSpPr>
            <p:cNvPr id="14" name="Rectangle: Rounded Corners 13">
              <a:extLst>
                <a:ext uri="{FF2B5EF4-FFF2-40B4-BE49-F238E27FC236}">
                  <a16:creationId xmlns:a16="http://schemas.microsoft.com/office/drawing/2014/main" id="{0CCCFF62-E5EA-41FF-BF2D-1D6170C2DEDE}"/>
                </a:ext>
              </a:extLst>
            </p:cNvPr>
            <p:cNvSpPr/>
            <p:nvPr/>
          </p:nvSpPr>
          <p:spPr>
            <a:xfrm>
              <a:off x="513" y="606770"/>
              <a:ext cx="2978140" cy="3448917"/>
            </a:xfrm>
            <a:prstGeom prst="roundRect">
              <a:avLst>
                <a:gd name="adj" fmla="val 5000"/>
              </a:avLst>
            </a:prstGeom>
            <a:solidFill>
              <a:schemeClr val="bg2"/>
            </a:solidFill>
            <a:ln w="50800">
              <a:solidFill>
                <a:schemeClr val="accent6">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5" name="Rectangle: Rounded Corners 4">
              <a:extLst>
                <a:ext uri="{FF2B5EF4-FFF2-40B4-BE49-F238E27FC236}">
                  <a16:creationId xmlns:a16="http://schemas.microsoft.com/office/drawing/2014/main" id="{8CBAE6EB-8A30-4089-8189-DC6D642F2C5C}"/>
                </a:ext>
              </a:extLst>
            </p:cNvPr>
            <p:cNvSpPr txBox="1"/>
            <p:nvPr/>
          </p:nvSpPr>
          <p:spPr>
            <a:xfrm rot="16200000">
              <a:off x="-1426131" y="2033414"/>
              <a:ext cx="3448917" cy="595628"/>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5400" b="1" kern="1200" dirty="0">
                  <a:solidFill>
                    <a:schemeClr val="accent3"/>
                  </a:solidFill>
                  <a:latin typeface="+mj-lt"/>
                </a:rPr>
                <a:t>Preparation for Enrollment</a:t>
              </a:r>
            </a:p>
          </p:txBody>
        </p:sp>
      </p:grpSp>
      <p:grpSp>
        <p:nvGrpSpPr>
          <p:cNvPr id="11" name="Group 10">
            <a:extLst>
              <a:ext uri="{FF2B5EF4-FFF2-40B4-BE49-F238E27FC236}">
                <a16:creationId xmlns:a16="http://schemas.microsoft.com/office/drawing/2014/main" id="{BBBDF767-BBCD-4918-88C8-A24C27B1C3E5}"/>
              </a:ext>
              <a:ext uri="{C183D7F6-B498-43B3-948B-1728B52AA6E4}">
                <adec:decorative xmlns:adec="http://schemas.microsoft.com/office/drawing/2017/decorative" val="1"/>
              </a:ext>
            </a:extLst>
          </p:cNvPr>
          <p:cNvGrpSpPr/>
          <p:nvPr/>
        </p:nvGrpSpPr>
        <p:grpSpPr>
          <a:xfrm>
            <a:off x="1081823" y="500577"/>
            <a:ext cx="9117254" cy="4719706"/>
            <a:chOff x="588598" y="469704"/>
            <a:chExt cx="2218714" cy="3585983"/>
          </a:xfrm>
        </p:grpSpPr>
        <p:sp>
          <p:nvSpPr>
            <p:cNvPr id="12" name="Rectangle 11">
              <a:extLst>
                <a:ext uri="{FF2B5EF4-FFF2-40B4-BE49-F238E27FC236}">
                  <a16:creationId xmlns:a16="http://schemas.microsoft.com/office/drawing/2014/main" id="{FAA27D05-1478-446D-B8D9-5B9AD50D99A5}"/>
                </a:ext>
              </a:extLst>
            </p:cNvPr>
            <p:cNvSpPr/>
            <p:nvPr/>
          </p:nvSpPr>
          <p:spPr>
            <a:xfrm>
              <a:off x="588598" y="606770"/>
              <a:ext cx="2218714" cy="3448917"/>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3" name="TextBox 12">
              <a:extLst>
                <a:ext uri="{FF2B5EF4-FFF2-40B4-BE49-F238E27FC236}">
                  <a16:creationId xmlns:a16="http://schemas.microsoft.com/office/drawing/2014/main" id="{D3B4F961-7B98-469C-B76B-C3D26D0EF267}"/>
                </a:ext>
              </a:extLst>
            </p:cNvPr>
            <p:cNvSpPr txBox="1"/>
            <p:nvPr/>
          </p:nvSpPr>
          <p:spPr>
            <a:xfrm>
              <a:off x="884491" y="469704"/>
              <a:ext cx="1818655" cy="3448917"/>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82880" tIns="65151" rIns="0" bIns="0" numCol="1" spcCol="1270" anchor="t" anchorCtr="0">
              <a:noAutofit/>
            </a:bodyPr>
            <a:lstStyle/>
            <a:p>
              <a:pPr marL="457200" lvl="0" indent="-457200" algn="l" defTabSz="844550">
                <a:spcBef>
                  <a:spcPct val="0"/>
                </a:spcBef>
                <a:spcAft>
                  <a:spcPct val="35000"/>
                </a:spcAft>
                <a:buFont typeface="Arial" panose="020B0604020202020204" pitchFamily="34" charset="0"/>
                <a:buChar char="•"/>
              </a:pPr>
              <a:r>
                <a:rPr lang="en-US" sz="3600" b="1" kern="1200" dirty="0">
                  <a:solidFill>
                    <a:schemeClr val="bg2">
                      <a:lumMod val="50000"/>
                    </a:schemeClr>
                  </a:solidFill>
                </a:rPr>
                <a:t>Staff have completed required NSCHC training</a:t>
              </a:r>
            </a:p>
            <a:p>
              <a:pPr marL="457200" lvl="0" indent="-457200" algn="l" defTabSz="844550">
                <a:spcBef>
                  <a:spcPct val="0"/>
                </a:spcBef>
                <a:spcAft>
                  <a:spcPct val="35000"/>
                </a:spcAft>
                <a:buFont typeface="Arial" panose="020B0604020202020204" pitchFamily="34" charset="0"/>
                <a:buChar char="•"/>
              </a:pPr>
              <a:r>
                <a:rPr lang="en-US" sz="3600" b="1" kern="1200" dirty="0">
                  <a:solidFill>
                    <a:schemeClr val="bg2">
                      <a:lumMod val="50000"/>
                    </a:schemeClr>
                  </a:solidFill>
                </a:rPr>
                <a:t>Set up operating sites (Direct)</a:t>
              </a:r>
            </a:p>
            <a:p>
              <a:pPr marL="457200" lvl="0" indent="-457200" algn="l" defTabSz="844550">
                <a:spcBef>
                  <a:spcPct val="0"/>
                </a:spcBef>
                <a:spcAft>
                  <a:spcPct val="35000"/>
                </a:spcAft>
                <a:buFont typeface="Arial" panose="020B0604020202020204" pitchFamily="34" charset="0"/>
                <a:buChar char="•"/>
              </a:pPr>
              <a:r>
                <a:rPr lang="en-US" sz="3600" b="1" kern="1200" dirty="0">
                  <a:solidFill>
                    <a:schemeClr val="bg2">
                      <a:lumMod val="50000"/>
                    </a:schemeClr>
                  </a:solidFill>
                </a:rPr>
                <a:t>Set up service locations</a:t>
              </a:r>
            </a:p>
            <a:p>
              <a:pPr marL="457200" lvl="0" indent="-457200" algn="l" defTabSz="844550">
                <a:spcBef>
                  <a:spcPct val="0"/>
                </a:spcBef>
                <a:spcAft>
                  <a:spcPct val="35000"/>
                </a:spcAft>
                <a:buFont typeface="Arial" panose="020B0604020202020204" pitchFamily="34" charset="0"/>
                <a:buChar char="•"/>
              </a:pPr>
              <a:r>
                <a:rPr lang="en-US" sz="3600" b="1" kern="1200" dirty="0">
                  <a:solidFill>
                    <a:schemeClr val="bg2">
                      <a:lumMod val="50000"/>
                    </a:schemeClr>
                  </a:solidFill>
                </a:rPr>
                <a:t>Create service opportunity listings</a:t>
              </a:r>
            </a:p>
          </p:txBody>
        </p:sp>
      </p:grpSp>
    </p:spTree>
    <p:custDataLst>
      <p:tags r:id="rId1"/>
    </p:custDataLst>
    <p:extLst>
      <p:ext uri="{BB962C8B-B14F-4D97-AF65-F5344CB8AC3E}">
        <p14:creationId xmlns:p14="http://schemas.microsoft.com/office/powerpoint/2010/main" val="415921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53B70-4C90-4148-BE8D-11CAF80FA47E}"/>
              </a:ext>
            </a:extLst>
          </p:cNvPr>
          <p:cNvSpPr>
            <a:spLocks noGrp="1"/>
          </p:cNvSpPr>
          <p:nvPr>
            <p:ph type="title"/>
          </p:nvPr>
        </p:nvSpPr>
        <p:spPr>
          <a:xfrm>
            <a:off x="463647" y="567041"/>
            <a:ext cx="8242471" cy="419100"/>
          </a:xfrm>
        </p:spPr>
        <p:txBody>
          <a:bodyPr>
            <a:normAutofit fontScale="90000"/>
          </a:bodyPr>
          <a:lstStyle/>
          <a:p>
            <a:r>
              <a:rPr lang="en-US" dirty="0"/>
              <a:t>Log into eGrants and My AmeriCorps Portal </a:t>
            </a:r>
          </a:p>
        </p:txBody>
      </p:sp>
      <p:sp>
        <p:nvSpPr>
          <p:cNvPr id="3" name="Text Placeholder 2">
            <a:extLst>
              <a:ext uri="{FF2B5EF4-FFF2-40B4-BE49-F238E27FC236}">
                <a16:creationId xmlns:a16="http://schemas.microsoft.com/office/drawing/2014/main" id="{F686541F-6C39-4396-98E1-6FCE19843388}"/>
              </a:ext>
            </a:extLst>
          </p:cNvPr>
          <p:cNvSpPr>
            <a:spLocks noGrp="1"/>
          </p:cNvSpPr>
          <p:nvPr>
            <p:ph type="body" sz="quarter" idx="13"/>
          </p:nvPr>
        </p:nvSpPr>
        <p:spPr/>
        <p:txBody>
          <a:bodyPr/>
          <a:lstStyle/>
          <a:p>
            <a:r>
              <a:rPr lang="en-US"/>
              <a:t>For Direct Grantees and Subgrantees</a:t>
            </a:r>
          </a:p>
        </p:txBody>
      </p:sp>
      <p:pic>
        <p:nvPicPr>
          <p:cNvPr id="10" name="Picture 9" descr="eGrants screenshot demoing how to select a program year">
            <a:extLst>
              <a:ext uri="{FF2B5EF4-FFF2-40B4-BE49-F238E27FC236}">
                <a16:creationId xmlns:a16="http://schemas.microsoft.com/office/drawing/2014/main" id="{20214F4B-1F70-4A97-8752-A10FFA36B151}"/>
              </a:ext>
            </a:extLst>
          </p:cNvPr>
          <p:cNvPicPr>
            <a:picLocks noChangeAspect="1"/>
          </p:cNvPicPr>
          <p:nvPr/>
        </p:nvPicPr>
        <p:blipFill>
          <a:blip r:embed="rId4"/>
          <a:stretch>
            <a:fillRect/>
          </a:stretch>
        </p:blipFill>
        <p:spPr>
          <a:xfrm>
            <a:off x="5925248" y="1922895"/>
            <a:ext cx="6083300" cy="3540763"/>
          </a:xfrm>
          <a:prstGeom prst="rect">
            <a:avLst/>
          </a:prstGeom>
        </p:spPr>
      </p:pic>
      <p:pic>
        <p:nvPicPr>
          <p:cNvPr id="11" name="Picture 10" descr="eGrants screenshot demoing how to logon to Portal Home under view my americorps portal">
            <a:extLst>
              <a:ext uri="{FF2B5EF4-FFF2-40B4-BE49-F238E27FC236}">
                <a16:creationId xmlns:a16="http://schemas.microsoft.com/office/drawing/2014/main" id="{826964F2-A56D-4017-A385-F5B0940AE27D}"/>
              </a:ext>
            </a:extLst>
          </p:cNvPr>
          <p:cNvPicPr>
            <a:picLocks noChangeAspect="1"/>
          </p:cNvPicPr>
          <p:nvPr/>
        </p:nvPicPr>
        <p:blipFill>
          <a:blip r:embed="rId5"/>
          <a:stretch>
            <a:fillRect/>
          </a:stretch>
        </p:blipFill>
        <p:spPr>
          <a:xfrm>
            <a:off x="183452" y="1394342"/>
            <a:ext cx="5675360" cy="4616567"/>
          </a:xfrm>
          <a:prstGeom prst="rect">
            <a:avLst/>
          </a:prstGeom>
        </p:spPr>
      </p:pic>
      <p:sp>
        <p:nvSpPr>
          <p:cNvPr id="4" name="Date Placeholder 3">
            <a:extLst>
              <a:ext uri="{FF2B5EF4-FFF2-40B4-BE49-F238E27FC236}">
                <a16:creationId xmlns:a16="http://schemas.microsoft.com/office/drawing/2014/main" id="{E8F5249B-F3FD-4A20-8CE4-D82D28FDD5A1}"/>
              </a:ext>
              <a:ext uri="{C183D7F6-B498-43B3-948B-1728B52AA6E4}">
                <adec:decorative xmlns:adec="http://schemas.microsoft.com/office/drawing/2017/decorative" val="1"/>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CAA52D97-CA00-4045-BBF4-D7756B4059FA}"/>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01D8BC39-FC07-4001-B561-F1682BC2E525}"/>
              </a:ext>
              <a:ext uri="{C183D7F6-B498-43B3-948B-1728B52AA6E4}">
                <adec:decorative xmlns:adec="http://schemas.microsoft.com/office/drawing/2017/decorative" val="1"/>
              </a:ext>
            </a:extLst>
          </p:cNvPr>
          <p:cNvSpPr>
            <a:spLocks noGrp="1"/>
          </p:cNvSpPr>
          <p:nvPr>
            <p:ph type="sldNum" sz="quarter" idx="16"/>
          </p:nvPr>
        </p:nvSpPr>
        <p:spPr/>
        <p:txBody>
          <a:bodyPr/>
          <a:lstStyle/>
          <a:p>
            <a:r>
              <a:rPr lang="en-US"/>
              <a:t>  </a:t>
            </a:r>
            <a:fld id="{E0E21186-8CC3-194A-9753-0BBC1EC778BB}" type="slidenum">
              <a:rPr lang="en-US" smtClean="0"/>
              <a:pPr/>
              <a:t>12</a:t>
            </a:fld>
            <a:endParaRPr lang="en-US"/>
          </a:p>
        </p:txBody>
      </p:sp>
      <p:sp>
        <p:nvSpPr>
          <p:cNvPr id="12" name="Rectangle 11">
            <a:extLst>
              <a:ext uri="{FF2B5EF4-FFF2-40B4-BE49-F238E27FC236}">
                <a16:creationId xmlns:a16="http://schemas.microsoft.com/office/drawing/2014/main" id="{C4279168-E9C6-4142-877C-12B8EF36FF55}"/>
              </a:ext>
              <a:ext uri="{C183D7F6-B498-43B3-948B-1728B52AA6E4}">
                <adec:decorative xmlns:adec="http://schemas.microsoft.com/office/drawing/2017/decorative" val="1"/>
              </a:ext>
            </a:extLst>
          </p:cNvPr>
          <p:cNvSpPr/>
          <p:nvPr/>
        </p:nvSpPr>
        <p:spPr>
          <a:xfrm>
            <a:off x="3986784" y="4108704"/>
            <a:ext cx="1872028" cy="377952"/>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08043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Set up Operating Sites (Part 1)</a:t>
            </a:r>
          </a:p>
        </p:txBody>
      </p:sp>
      <p:sp>
        <p:nvSpPr>
          <p:cNvPr id="15" name="Text Placeholder 14">
            <a:extLst>
              <a:ext uri="{FF2B5EF4-FFF2-40B4-BE49-F238E27FC236}">
                <a16:creationId xmlns:a16="http://schemas.microsoft.com/office/drawing/2014/main" id="{F929CBA3-5E47-4553-954A-87813B8F3CD0}"/>
              </a:ext>
            </a:extLst>
          </p:cNvPr>
          <p:cNvSpPr>
            <a:spLocks noGrp="1"/>
          </p:cNvSpPr>
          <p:nvPr>
            <p:ph type="body" sz="quarter" idx="13"/>
          </p:nvPr>
        </p:nvSpPr>
        <p:spPr/>
        <p:txBody>
          <a:bodyPr/>
          <a:lstStyle/>
          <a:p>
            <a:r>
              <a:rPr lang="en-US"/>
              <a:t>For Direct Grantees Only</a:t>
            </a:r>
          </a:p>
        </p:txBody>
      </p:sp>
      <p:sp>
        <p:nvSpPr>
          <p:cNvPr id="4" name="TextBox 3">
            <a:extLst>
              <a:ext uri="{FF2B5EF4-FFF2-40B4-BE49-F238E27FC236}">
                <a16:creationId xmlns:a16="http://schemas.microsoft.com/office/drawing/2014/main" id="{54EFDE69-9ABE-4DB5-8B12-639FAD779FC9}"/>
              </a:ext>
            </a:extLst>
          </p:cNvPr>
          <p:cNvSpPr txBox="1"/>
          <p:nvPr/>
        </p:nvSpPr>
        <p:spPr>
          <a:xfrm>
            <a:off x="463648" y="1445686"/>
            <a:ext cx="9129531" cy="369332"/>
          </a:xfrm>
          <a:prstGeom prst="rect">
            <a:avLst/>
          </a:prstGeom>
          <a:noFill/>
        </p:spPr>
        <p:txBody>
          <a:bodyPr wrap="square" rtlCol="0">
            <a:spAutoFit/>
          </a:bodyPr>
          <a:lstStyle/>
          <a:p>
            <a:pPr marL="285750" indent="-285750">
              <a:buFont typeface="Arial" panose="020B0604020202020204" pitchFamily="34" charset="0"/>
              <a:buChar char="•"/>
            </a:pPr>
            <a:r>
              <a:rPr lang="en-US"/>
              <a:t>Required in order to issue member invitations</a:t>
            </a:r>
          </a:p>
        </p:txBody>
      </p:sp>
      <p:sp>
        <p:nvSpPr>
          <p:cNvPr id="13" name="TextBox 12"/>
          <p:cNvSpPr txBox="1"/>
          <p:nvPr/>
        </p:nvSpPr>
        <p:spPr>
          <a:xfrm flipH="1">
            <a:off x="7163154" y="5272373"/>
            <a:ext cx="1891865" cy="646331"/>
          </a:xfrm>
          <a:prstGeom prst="rect">
            <a:avLst/>
          </a:prstGeom>
          <a:noFill/>
        </p:spPr>
        <p:txBody>
          <a:bodyPr wrap="square" rtlCol="0">
            <a:spAutoFit/>
          </a:bodyPr>
          <a:lstStyle/>
          <a:p>
            <a:r>
              <a:rPr lang="en-US"/>
              <a:t>Click to set up operating sites</a:t>
            </a:r>
          </a:p>
        </p:txBody>
      </p:sp>
      <p:grpSp>
        <p:nvGrpSpPr>
          <p:cNvPr id="5" name="Group 4" descr="eGrants screenshot demoing how to create an operating site">
            <a:extLst>
              <a:ext uri="{FF2B5EF4-FFF2-40B4-BE49-F238E27FC236}">
                <a16:creationId xmlns:a16="http://schemas.microsoft.com/office/drawing/2014/main" id="{5D101D3E-2B29-442F-A1A6-9952C8A3961B}"/>
              </a:ext>
            </a:extLst>
          </p:cNvPr>
          <p:cNvGrpSpPr/>
          <p:nvPr/>
        </p:nvGrpSpPr>
        <p:grpSpPr>
          <a:xfrm>
            <a:off x="2778223" y="2083891"/>
            <a:ext cx="8621578" cy="3921943"/>
            <a:chOff x="2494183" y="3020301"/>
            <a:chExt cx="5971628" cy="2510267"/>
          </a:xfrm>
        </p:grpSpPr>
        <p:pic>
          <p:nvPicPr>
            <p:cNvPr id="7" name="Picture 6"/>
            <p:cNvPicPr>
              <a:picLocks noChangeAspect="1"/>
            </p:cNvPicPr>
            <p:nvPr/>
          </p:nvPicPr>
          <p:blipFill>
            <a:blip r:embed="rId4"/>
            <a:stretch>
              <a:fillRect/>
            </a:stretch>
          </p:blipFill>
          <p:spPr>
            <a:xfrm>
              <a:off x="2494183" y="3020301"/>
              <a:ext cx="5971628" cy="2510267"/>
            </a:xfrm>
            <a:prstGeom prst="rect">
              <a:avLst/>
            </a:prstGeom>
          </p:spPr>
        </p:pic>
        <p:sp>
          <p:nvSpPr>
            <p:cNvPr id="8" name="Rectangle 7"/>
            <p:cNvSpPr/>
            <p:nvPr/>
          </p:nvSpPr>
          <p:spPr>
            <a:xfrm>
              <a:off x="4063102" y="4045708"/>
              <a:ext cx="2630830" cy="73598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0" name="Rectangle 9"/>
            <p:cNvSpPr/>
            <p:nvPr/>
          </p:nvSpPr>
          <p:spPr>
            <a:xfrm>
              <a:off x="7221155" y="5112889"/>
              <a:ext cx="1175849" cy="310131"/>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1" name="Straight Arrow Connector 10"/>
            <p:cNvCxnSpPr/>
            <p:nvPr/>
          </p:nvCxnSpPr>
          <p:spPr>
            <a:xfrm flipV="1">
              <a:off x="6736354" y="5300205"/>
              <a:ext cx="457200" cy="3272"/>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pic>
        <p:nvPicPr>
          <p:cNvPr id="6" name="Picture 5" descr="eGrants screenshot demoing how to create an operating site via Operating Site Info tab">
            <a:extLst>
              <a:ext uri="{FF2B5EF4-FFF2-40B4-BE49-F238E27FC236}">
                <a16:creationId xmlns:a16="http://schemas.microsoft.com/office/drawing/2014/main" id="{3116D1BF-FC34-4FA8-B762-5DFB9F6C7162}"/>
              </a:ext>
            </a:extLst>
          </p:cNvPr>
          <p:cNvPicPr>
            <a:picLocks noChangeAspect="1"/>
          </p:cNvPicPr>
          <p:nvPr/>
        </p:nvPicPr>
        <p:blipFill>
          <a:blip r:embed="rId5"/>
          <a:stretch>
            <a:fillRect/>
          </a:stretch>
        </p:blipFill>
        <p:spPr>
          <a:xfrm>
            <a:off x="314453" y="2369016"/>
            <a:ext cx="2314575" cy="3857625"/>
          </a:xfrm>
          <a:prstGeom prst="rect">
            <a:avLst/>
          </a:prstGeom>
        </p:spPr>
      </p:pic>
      <p:cxnSp>
        <p:nvCxnSpPr>
          <p:cNvPr id="12" name="Straight Arrow Connector 11">
            <a:extLst>
              <a:ext uri="{FF2B5EF4-FFF2-40B4-BE49-F238E27FC236}">
                <a16:creationId xmlns:a16="http://schemas.microsoft.com/office/drawing/2014/main" id="{FF98E223-0CDB-4882-9BB7-439BA0E99307}"/>
              </a:ext>
              <a:ext uri="{C183D7F6-B498-43B3-948B-1728B52AA6E4}">
                <adec:decorative xmlns:adec="http://schemas.microsoft.com/office/drawing/2017/decorative" val="1"/>
              </a:ext>
            </a:extLst>
          </p:cNvPr>
          <p:cNvCxnSpPr/>
          <p:nvPr/>
        </p:nvCxnSpPr>
        <p:spPr>
          <a:xfrm flipV="1">
            <a:off x="80606" y="4405113"/>
            <a:ext cx="660086" cy="5112"/>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D96DCC0C-96F3-42ED-B362-2183C86E1605}"/>
              </a:ext>
              <a:ext uri="{C183D7F6-B498-43B3-948B-1728B52AA6E4}">
                <adec:decorative xmlns:adec="http://schemas.microsoft.com/office/drawing/2017/decorative" val="1"/>
              </a:ext>
            </a:extLst>
          </p:cNvPr>
          <p:cNvSpPr/>
          <p:nvPr/>
        </p:nvSpPr>
        <p:spPr>
          <a:xfrm>
            <a:off x="740692" y="4242423"/>
            <a:ext cx="1291784" cy="293887"/>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Tree>
    <p:custDataLst>
      <p:tags r:id="rId1"/>
    </p:custDataLst>
    <p:extLst>
      <p:ext uri="{BB962C8B-B14F-4D97-AF65-F5344CB8AC3E}">
        <p14:creationId xmlns:p14="http://schemas.microsoft.com/office/powerpoint/2010/main" val="709222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E0CD-772B-4E65-AEEB-84AC2D0FC696}"/>
              </a:ext>
            </a:extLst>
          </p:cNvPr>
          <p:cNvSpPr>
            <a:spLocks noGrp="1"/>
          </p:cNvSpPr>
          <p:nvPr>
            <p:ph type="title"/>
          </p:nvPr>
        </p:nvSpPr>
        <p:spPr/>
        <p:txBody>
          <a:bodyPr>
            <a:noAutofit/>
          </a:bodyPr>
          <a:lstStyle/>
          <a:p>
            <a:r>
              <a:rPr lang="en-US" dirty="0"/>
              <a:t>Set up Operating Sites (Part 2)</a:t>
            </a:r>
          </a:p>
        </p:txBody>
      </p:sp>
      <p:sp>
        <p:nvSpPr>
          <p:cNvPr id="3" name="Text Placeholder 2">
            <a:extLst>
              <a:ext uri="{FF2B5EF4-FFF2-40B4-BE49-F238E27FC236}">
                <a16:creationId xmlns:a16="http://schemas.microsoft.com/office/drawing/2014/main" id="{23A49996-9B31-4D3D-A69C-30D07BBD98B6}"/>
              </a:ext>
            </a:extLst>
          </p:cNvPr>
          <p:cNvSpPr>
            <a:spLocks noGrp="1"/>
          </p:cNvSpPr>
          <p:nvPr>
            <p:ph type="body" sz="quarter" idx="13"/>
          </p:nvPr>
        </p:nvSpPr>
        <p:spPr/>
        <p:txBody>
          <a:bodyPr/>
          <a:lstStyle/>
          <a:p>
            <a:r>
              <a:rPr lang="en-US"/>
              <a:t>Direct Grantees Only</a:t>
            </a:r>
          </a:p>
        </p:txBody>
      </p:sp>
      <p:sp>
        <p:nvSpPr>
          <p:cNvPr id="4" name="Date Placeholder 3">
            <a:extLst>
              <a:ext uri="{FF2B5EF4-FFF2-40B4-BE49-F238E27FC236}">
                <a16:creationId xmlns:a16="http://schemas.microsoft.com/office/drawing/2014/main" id="{ECCE293B-0595-411D-89A5-C715C95EADD1}"/>
              </a:ext>
              <a:ext uri="{C183D7F6-B498-43B3-948B-1728B52AA6E4}">
                <adec:decorative xmlns:adec="http://schemas.microsoft.com/office/drawing/2017/decorative" val="1"/>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F326975E-A4CC-4915-B9C4-799E5EA6056E}"/>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B03A333D-9358-428E-93A7-568B7F6791C0}"/>
              </a:ext>
              <a:ext uri="{C183D7F6-B498-43B3-948B-1728B52AA6E4}">
                <adec:decorative xmlns:adec="http://schemas.microsoft.com/office/drawing/2017/decorative" val="1"/>
              </a:ext>
            </a:extLst>
          </p:cNvPr>
          <p:cNvSpPr>
            <a:spLocks noGrp="1"/>
          </p:cNvSpPr>
          <p:nvPr>
            <p:ph type="sldNum" sz="quarter" idx="16"/>
          </p:nvPr>
        </p:nvSpPr>
        <p:spPr/>
        <p:txBody>
          <a:bodyPr/>
          <a:lstStyle/>
          <a:p>
            <a:r>
              <a:rPr lang="en-US"/>
              <a:t>  </a:t>
            </a:r>
            <a:fld id="{E0E21186-8CC3-194A-9753-0BBC1EC778BB}" type="slidenum">
              <a:rPr lang="en-US" smtClean="0"/>
              <a:pPr/>
              <a:t>14</a:t>
            </a:fld>
            <a:endParaRPr lang="en-US"/>
          </a:p>
        </p:txBody>
      </p:sp>
      <p:pic>
        <p:nvPicPr>
          <p:cNvPr id="7" name="Picture 6" descr="eGrants screenshot demoing how to create an operating site&#10;">
            <a:extLst>
              <a:ext uri="{FF2B5EF4-FFF2-40B4-BE49-F238E27FC236}">
                <a16:creationId xmlns:a16="http://schemas.microsoft.com/office/drawing/2014/main" id="{A1FF11E4-4C32-4853-81C0-9F5A660BE152}"/>
              </a:ext>
            </a:extLst>
          </p:cNvPr>
          <p:cNvPicPr>
            <a:picLocks noChangeAspect="1"/>
          </p:cNvPicPr>
          <p:nvPr/>
        </p:nvPicPr>
        <p:blipFill>
          <a:blip r:embed="rId4"/>
          <a:stretch>
            <a:fillRect/>
          </a:stretch>
        </p:blipFill>
        <p:spPr>
          <a:xfrm>
            <a:off x="463648" y="1344013"/>
            <a:ext cx="7928825" cy="5055024"/>
          </a:xfrm>
          <a:prstGeom prst="rect">
            <a:avLst/>
          </a:prstGeom>
        </p:spPr>
      </p:pic>
      <p:sp>
        <p:nvSpPr>
          <p:cNvPr id="8" name="TextBox 7">
            <a:extLst>
              <a:ext uri="{FF2B5EF4-FFF2-40B4-BE49-F238E27FC236}">
                <a16:creationId xmlns:a16="http://schemas.microsoft.com/office/drawing/2014/main" id="{95C396B9-E737-408B-9BA2-3E357C9781D7}"/>
              </a:ext>
            </a:extLst>
          </p:cNvPr>
          <p:cNvSpPr txBox="1"/>
          <p:nvPr/>
        </p:nvSpPr>
        <p:spPr>
          <a:xfrm flipH="1">
            <a:off x="8574621" y="4915007"/>
            <a:ext cx="1891865" cy="923330"/>
          </a:xfrm>
          <a:prstGeom prst="rect">
            <a:avLst/>
          </a:prstGeom>
          <a:noFill/>
        </p:spPr>
        <p:txBody>
          <a:bodyPr wrap="square" rtlCol="0">
            <a:spAutoFit/>
          </a:bodyPr>
          <a:lstStyle/>
          <a:p>
            <a:r>
              <a:rPr lang="en-US"/>
              <a:t>Complete all fields and click “save”</a:t>
            </a:r>
          </a:p>
        </p:txBody>
      </p:sp>
      <p:sp>
        <p:nvSpPr>
          <p:cNvPr id="9" name="Rectangle 8">
            <a:extLst>
              <a:ext uri="{FF2B5EF4-FFF2-40B4-BE49-F238E27FC236}">
                <a16:creationId xmlns:a16="http://schemas.microsoft.com/office/drawing/2014/main" id="{0B862826-D1FD-46DC-B0C0-BBBF42F0DAEE}"/>
              </a:ext>
              <a:ext uri="{C183D7F6-B498-43B3-948B-1728B52AA6E4}">
                <adec:decorative xmlns:adec="http://schemas.microsoft.com/office/drawing/2017/decorative" val="1"/>
              </a:ext>
            </a:extLst>
          </p:cNvPr>
          <p:cNvSpPr/>
          <p:nvPr/>
        </p:nvSpPr>
        <p:spPr>
          <a:xfrm>
            <a:off x="7656576" y="5376672"/>
            <a:ext cx="548640" cy="341376"/>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25450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8" y="567041"/>
            <a:ext cx="6800940" cy="419100"/>
          </a:xfrm>
        </p:spPr>
        <p:txBody>
          <a:bodyPr>
            <a:normAutofit fontScale="90000"/>
          </a:bodyPr>
          <a:lstStyle/>
          <a:p>
            <a:r>
              <a:rPr lang="en-US" dirty="0"/>
              <a:t>Set up Service Locations in eGrants </a:t>
            </a:r>
          </a:p>
        </p:txBody>
      </p:sp>
      <p:pic>
        <p:nvPicPr>
          <p:cNvPr id="3" name="Picture 2" descr="eGrants screenshot demoing how to use service location information and to create new service locations">
            <a:extLst>
              <a:ext uri="{FF2B5EF4-FFF2-40B4-BE49-F238E27FC236}">
                <a16:creationId xmlns:a16="http://schemas.microsoft.com/office/drawing/2014/main" id="{DF56C8D0-CB7C-47B5-A105-EB877140D956}"/>
              </a:ext>
            </a:extLst>
          </p:cNvPr>
          <p:cNvPicPr>
            <a:picLocks noChangeAspect="1"/>
          </p:cNvPicPr>
          <p:nvPr/>
        </p:nvPicPr>
        <p:blipFill>
          <a:blip r:embed="rId4"/>
          <a:stretch>
            <a:fillRect/>
          </a:stretch>
        </p:blipFill>
        <p:spPr>
          <a:xfrm>
            <a:off x="260165" y="986141"/>
            <a:ext cx="8542796" cy="5353657"/>
          </a:xfrm>
          <a:prstGeom prst="rect">
            <a:avLst/>
          </a:prstGeom>
        </p:spPr>
      </p:pic>
      <p:sp>
        <p:nvSpPr>
          <p:cNvPr id="7" name="TextBox 6">
            <a:extLst>
              <a:ext uri="{FF2B5EF4-FFF2-40B4-BE49-F238E27FC236}">
                <a16:creationId xmlns:a16="http://schemas.microsoft.com/office/drawing/2014/main" id="{8C60541F-5BA5-4834-843C-0F1AB8725A01}"/>
              </a:ext>
            </a:extLst>
          </p:cNvPr>
          <p:cNvSpPr txBox="1"/>
          <p:nvPr/>
        </p:nvSpPr>
        <p:spPr>
          <a:xfrm>
            <a:off x="8249493" y="1330545"/>
            <a:ext cx="3577389" cy="1846659"/>
          </a:xfrm>
          <a:prstGeom prst="rect">
            <a:avLst/>
          </a:prstGeom>
          <a:noFill/>
        </p:spPr>
        <p:txBody>
          <a:bodyPr wrap="square" rtlCol="0">
            <a:spAutoFit/>
          </a:bodyPr>
          <a:lstStyle/>
          <a:p>
            <a:pPr marL="285750" indent="-285750">
              <a:buFont typeface="Arial" panose="020B0604020202020204" pitchFamily="34" charset="0"/>
              <a:buChar char="•"/>
            </a:pPr>
            <a:r>
              <a:rPr lang="en-US" sz="2400"/>
              <a:t>All AmeriCorps applicants must be assigned to service locations</a:t>
            </a:r>
          </a:p>
          <a:p>
            <a:endParaRPr lang="en-US"/>
          </a:p>
        </p:txBody>
      </p:sp>
      <p:sp>
        <p:nvSpPr>
          <p:cNvPr id="13" name="TextBox 12"/>
          <p:cNvSpPr txBox="1"/>
          <p:nvPr/>
        </p:nvSpPr>
        <p:spPr>
          <a:xfrm flipH="1">
            <a:off x="8802961" y="5400010"/>
            <a:ext cx="2470453" cy="646331"/>
          </a:xfrm>
          <a:prstGeom prst="rect">
            <a:avLst/>
          </a:prstGeom>
          <a:noFill/>
        </p:spPr>
        <p:txBody>
          <a:bodyPr wrap="square" rtlCol="0">
            <a:spAutoFit/>
          </a:bodyPr>
          <a:lstStyle/>
          <a:p>
            <a:r>
              <a:rPr lang="en-US"/>
              <a:t>Click to create new service locations</a:t>
            </a:r>
          </a:p>
        </p:txBody>
      </p:sp>
    </p:spTree>
    <p:custDataLst>
      <p:tags r:id="rId1"/>
    </p:custDataLst>
    <p:extLst>
      <p:ext uri="{BB962C8B-B14F-4D97-AF65-F5344CB8AC3E}">
        <p14:creationId xmlns:p14="http://schemas.microsoft.com/office/powerpoint/2010/main" val="1197859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8656-F7EF-4497-86D2-E6C203E40DF9}"/>
              </a:ext>
            </a:extLst>
          </p:cNvPr>
          <p:cNvSpPr>
            <a:spLocks noGrp="1"/>
          </p:cNvSpPr>
          <p:nvPr>
            <p:ph type="title"/>
          </p:nvPr>
        </p:nvSpPr>
        <p:spPr>
          <a:xfrm>
            <a:off x="338388" y="361951"/>
            <a:ext cx="6082862" cy="419100"/>
          </a:xfrm>
        </p:spPr>
        <p:txBody>
          <a:bodyPr>
            <a:normAutofit fontScale="90000"/>
          </a:bodyPr>
          <a:lstStyle/>
          <a:p>
            <a:r>
              <a:rPr lang="en-US"/>
              <a:t>Set up Service Locations</a:t>
            </a:r>
          </a:p>
        </p:txBody>
      </p:sp>
      <p:sp>
        <p:nvSpPr>
          <p:cNvPr id="4" name="Date Placeholder 3">
            <a:extLst>
              <a:ext uri="{FF2B5EF4-FFF2-40B4-BE49-F238E27FC236}">
                <a16:creationId xmlns:a16="http://schemas.microsoft.com/office/drawing/2014/main" id="{BC26C53A-A638-43B0-BD66-86EF4A705E5E}"/>
              </a:ext>
              <a:ext uri="{C183D7F6-B498-43B3-948B-1728B52AA6E4}">
                <adec:decorative xmlns:adec="http://schemas.microsoft.com/office/drawing/2017/decorative" val="1"/>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2ECA77C3-6BF8-4BAD-877A-C60F9E13504A}"/>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DABD762C-F021-4056-A70F-7C54AD4E1469}"/>
              </a:ext>
              <a:ext uri="{C183D7F6-B498-43B3-948B-1728B52AA6E4}">
                <adec:decorative xmlns:adec="http://schemas.microsoft.com/office/drawing/2017/decorative" val="1"/>
              </a:ext>
            </a:extLst>
          </p:cNvPr>
          <p:cNvSpPr>
            <a:spLocks noGrp="1"/>
          </p:cNvSpPr>
          <p:nvPr>
            <p:ph type="sldNum" sz="quarter" idx="16"/>
          </p:nvPr>
        </p:nvSpPr>
        <p:spPr/>
        <p:txBody>
          <a:bodyPr/>
          <a:lstStyle/>
          <a:p>
            <a:r>
              <a:rPr lang="en-US"/>
              <a:t>  </a:t>
            </a:r>
            <a:fld id="{E0E21186-8CC3-194A-9753-0BBC1EC778BB}" type="slidenum">
              <a:rPr lang="en-US" smtClean="0"/>
              <a:pPr/>
              <a:t>16</a:t>
            </a:fld>
            <a:endParaRPr lang="en-US"/>
          </a:p>
        </p:txBody>
      </p:sp>
      <p:pic>
        <p:nvPicPr>
          <p:cNvPr id="7" name="Picture 6" descr="eGrants screenshot demoing how to create new service locations">
            <a:extLst>
              <a:ext uri="{FF2B5EF4-FFF2-40B4-BE49-F238E27FC236}">
                <a16:creationId xmlns:a16="http://schemas.microsoft.com/office/drawing/2014/main" id="{B064F4C5-305A-4BE3-A077-D5E8B565E279}"/>
              </a:ext>
            </a:extLst>
          </p:cNvPr>
          <p:cNvPicPr>
            <a:picLocks noChangeAspect="1"/>
          </p:cNvPicPr>
          <p:nvPr/>
        </p:nvPicPr>
        <p:blipFill>
          <a:blip r:embed="rId4"/>
          <a:stretch>
            <a:fillRect/>
          </a:stretch>
        </p:blipFill>
        <p:spPr>
          <a:xfrm>
            <a:off x="206868" y="986141"/>
            <a:ext cx="7703453" cy="5434100"/>
          </a:xfrm>
          <a:prstGeom prst="rect">
            <a:avLst/>
          </a:prstGeom>
        </p:spPr>
      </p:pic>
      <p:sp>
        <p:nvSpPr>
          <p:cNvPr id="8" name="TextBox 7">
            <a:extLst>
              <a:ext uri="{FF2B5EF4-FFF2-40B4-BE49-F238E27FC236}">
                <a16:creationId xmlns:a16="http://schemas.microsoft.com/office/drawing/2014/main" id="{FA7C6905-80DA-41C1-9A52-867AA52512CE}"/>
              </a:ext>
            </a:extLst>
          </p:cNvPr>
          <p:cNvSpPr txBox="1"/>
          <p:nvPr/>
        </p:nvSpPr>
        <p:spPr>
          <a:xfrm flipH="1">
            <a:off x="8017518" y="2608701"/>
            <a:ext cx="2382976" cy="646331"/>
          </a:xfrm>
          <a:prstGeom prst="rect">
            <a:avLst/>
          </a:prstGeom>
          <a:noFill/>
        </p:spPr>
        <p:txBody>
          <a:bodyPr wrap="square" rtlCol="0">
            <a:spAutoFit/>
          </a:bodyPr>
          <a:lstStyle/>
          <a:p>
            <a:r>
              <a:rPr lang="en-US"/>
              <a:t>Complete all fields and click ‘save’</a:t>
            </a:r>
          </a:p>
        </p:txBody>
      </p:sp>
    </p:spTree>
    <p:custDataLst>
      <p:tags r:id="rId1"/>
    </p:custDataLst>
    <p:extLst>
      <p:ext uri="{BB962C8B-B14F-4D97-AF65-F5344CB8AC3E}">
        <p14:creationId xmlns:p14="http://schemas.microsoft.com/office/powerpoint/2010/main" val="4209968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8" y="411419"/>
            <a:ext cx="6082862" cy="419100"/>
          </a:xfrm>
        </p:spPr>
        <p:txBody>
          <a:bodyPr>
            <a:normAutofit fontScale="90000"/>
          </a:bodyPr>
          <a:lstStyle/>
          <a:p>
            <a:r>
              <a:rPr lang="en-US"/>
              <a:t>Service Opportunity Listings</a:t>
            </a:r>
          </a:p>
        </p:txBody>
      </p:sp>
      <p:sp>
        <p:nvSpPr>
          <p:cNvPr id="3" name="Content Placeholder 2"/>
          <p:cNvSpPr>
            <a:spLocks noGrp="1"/>
          </p:cNvSpPr>
          <p:nvPr>
            <p:ph type="body" sz="quarter" idx="13"/>
          </p:nvPr>
        </p:nvSpPr>
        <p:spPr>
          <a:xfrm>
            <a:off x="463648" y="1443789"/>
            <a:ext cx="3851678" cy="4555958"/>
          </a:xfrm>
        </p:spPr>
        <p:txBody>
          <a:bodyPr>
            <a:normAutofit/>
          </a:bodyPr>
          <a:lstStyle/>
          <a:p>
            <a:pPr marL="342900" indent="-342900">
              <a:buFont typeface="Arial" panose="020B0604020202020204" pitchFamily="34" charset="0"/>
              <a:buChar char="•"/>
            </a:pPr>
            <a:r>
              <a:rPr lang="en-US" sz="2000"/>
              <a:t>Grantees are required to post all available member service opportunities in the </a:t>
            </a:r>
            <a:r>
              <a:rPr lang="en-US" sz="2000">
                <a:hlinkClick r:id="rId4"/>
              </a:rPr>
              <a:t>My AmeriCorps Portal</a:t>
            </a:r>
            <a:endParaRPr lang="en-US" sz="2000"/>
          </a:p>
          <a:p>
            <a:pPr marL="342900" indent="-342900">
              <a:buFont typeface="Arial" panose="020B0604020202020204" pitchFamily="34" charset="0"/>
              <a:buChar char="•"/>
            </a:pPr>
            <a:r>
              <a:rPr lang="en-US" sz="2000">
                <a:hlinkClick r:id="rId5"/>
              </a:rPr>
              <a:t>Service Opportunity Listing Resources </a:t>
            </a:r>
            <a:r>
              <a:rPr lang="en-US" sz="2000"/>
              <a:t>include a PowerPoint step-by-step, outline requirements, and provide a template for programs </a:t>
            </a:r>
          </a:p>
          <a:p>
            <a:pPr marL="342900" indent="-342900">
              <a:buFont typeface="Arial" panose="020B0604020202020204" pitchFamily="34" charset="0"/>
              <a:buChar char="•"/>
            </a:pPr>
            <a:r>
              <a:rPr lang="en-US" sz="2000"/>
              <a:t>Grantees may also use other recruitment strategies in addition to the My AmeriCorps platform</a:t>
            </a:r>
          </a:p>
        </p:txBody>
      </p:sp>
      <p:sp>
        <p:nvSpPr>
          <p:cNvPr id="4" name="Slide Number Placeholder 3"/>
          <p:cNvSpPr>
            <a:spLocks noGrp="1"/>
          </p:cNvSpPr>
          <p:nvPr>
            <p:ph type="sldNum" sz="quarter" idx="16"/>
          </p:nvPr>
        </p:nvSpPr>
        <p:spPr/>
        <p:txBody>
          <a:bodyPr/>
          <a:lstStyle/>
          <a:p>
            <a:fld id="{0D3B86E4-7A01-4085-814F-FD0EC848E3F6}" type="slidenum">
              <a:rPr lang="en-US" smtClean="0"/>
              <a:pPr/>
              <a:t>17</a:t>
            </a:fld>
            <a:endParaRPr lang="en-US"/>
          </a:p>
        </p:txBody>
      </p:sp>
      <p:pic>
        <p:nvPicPr>
          <p:cNvPr id="5" name="Picture 4" descr="eGrants screenshot demoing how to create a service opportunity listing">
            <a:extLst>
              <a:ext uri="{FF2B5EF4-FFF2-40B4-BE49-F238E27FC236}">
                <a16:creationId xmlns:a16="http://schemas.microsoft.com/office/drawing/2014/main" id="{2A966692-33D9-4D3E-8811-513651A6BD6E}"/>
              </a:ext>
            </a:extLst>
          </p:cNvPr>
          <p:cNvPicPr>
            <a:picLocks noChangeAspect="1"/>
          </p:cNvPicPr>
          <p:nvPr/>
        </p:nvPicPr>
        <p:blipFill>
          <a:blip r:embed="rId6"/>
          <a:stretch>
            <a:fillRect/>
          </a:stretch>
        </p:blipFill>
        <p:spPr>
          <a:xfrm>
            <a:off x="4391247" y="1111742"/>
            <a:ext cx="7800753" cy="5125289"/>
          </a:xfrm>
          <a:prstGeom prst="rect">
            <a:avLst/>
          </a:prstGeom>
        </p:spPr>
      </p:pic>
    </p:spTree>
    <p:custDataLst>
      <p:tags r:id="rId1"/>
    </p:custDataLst>
    <p:extLst>
      <p:ext uri="{BB962C8B-B14F-4D97-AF65-F5344CB8AC3E}">
        <p14:creationId xmlns:p14="http://schemas.microsoft.com/office/powerpoint/2010/main" val="4011597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7CF5-96DF-4E63-ACA7-F48A0CFA9884}"/>
              </a:ext>
            </a:extLst>
          </p:cNvPr>
          <p:cNvSpPr>
            <a:spLocks noGrp="1"/>
          </p:cNvSpPr>
          <p:nvPr>
            <p:ph type="title"/>
          </p:nvPr>
        </p:nvSpPr>
        <p:spPr>
          <a:xfrm>
            <a:off x="730348" y="5855369"/>
            <a:ext cx="6082862" cy="419100"/>
          </a:xfrm>
        </p:spPr>
        <p:txBody>
          <a:bodyPr>
            <a:normAutofit/>
          </a:bodyPr>
          <a:lstStyle/>
          <a:p>
            <a:pPr rtl="0" eaLnBrk="1" latinLnBrk="0" hangingPunct="1"/>
            <a:r>
              <a:rPr lang="en-US" sz="800" b="1" kern="1200" dirty="0">
                <a:solidFill>
                  <a:schemeClr val="bg2"/>
                </a:solidFill>
                <a:effectLst/>
                <a:ea typeface="+mn-ea"/>
                <a:cs typeface="+mn-cs"/>
              </a:rPr>
              <a:t>Identify your member </a:t>
            </a:r>
            <a:endParaRPr lang="en-US" sz="800" dirty="0">
              <a:solidFill>
                <a:schemeClr val="bg2"/>
              </a:solidFill>
              <a:effectLst/>
            </a:endParaRPr>
          </a:p>
        </p:txBody>
      </p:sp>
      <p:sp>
        <p:nvSpPr>
          <p:cNvPr id="4" name="Date Placeholder 3">
            <a:extLst>
              <a:ext uri="{FF2B5EF4-FFF2-40B4-BE49-F238E27FC236}">
                <a16:creationId xmlns:a16="http://schemas.microsoft.com/office/drawing/2014/main" id="{52C28019-743E-478E-B148-631DB761D21E}"/>
              </a:ext>
              <a:ext uri="{C183D7F6-B498-43B3-948B-1728B52AA6E4}">
                <adec:decorative xmlns:adec="http://schemas.microsoft.com/office/drawing/2017/decorative" val="1"/>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18FA46A2-8EBA-4037-977A-88FA4009AA24}"/>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280170C2-BE13-4660-A464-0F39BB335F22}"/>
              </a:ext>
              <a:ext uri="{C183D7F6-B498-43B3-948B-1728B52AA6E4}">
                <adec:decorative xmlns:adec="http://schemas.microsoft.com/office/drawing/2017/decorative" val="1"/>
              </a:ext>
            </a:extLst>
          </p:cNvPr>
          <p:cNvSpPr>
            <a:spLocks noGrp="1"/>
          </p:cNvSpPr>
          <p:nvPr>
            <p:ph type="sldNum" sz="quarter" idx="16"/>
          </p:nvPr>
        </p:nvSpPr>
        <p:spPr/>
        <p:txBody>
          <a:bodyPr/>
          <a:lstStyle/>
          <a:p>
            <a:r>
              <a:rPr lang="en-US"/>
              <a:t>  </a:t>
            </a:r>
            <a:fld id="{E0E21186-8CC3-194A-9753-0BBC1EC778BB}" type="slidenum">
              <a:rPr lang="en-US" smtClean="0"/>
              <a:pPr/>
              <a:t>18</a:t>
            </a:fld>
            <a:endParaRPr lang="en-US"/>
          </a:p>
        </p:txBody>
      </p:sp>
      <p:grpSp>
        <p:nvGrpSpPr>
          <p:cNvPr id="7" name="Group 6">
            <a:extLst>
              <a:ext uri="{FF2B5EF4-FFF2-40B4-BE49-F238E27FC236}">
                <a16:creationId xmlns:a16="http://schemas.microsoft.com/office/drawing/2014/main" id="{FBE095F3-F036-47F6-A0F2-34A25D64C144}"/>
              </a:ext>
              <a:ext uri="{C183D7F6-B498-43B3-948B-1728B52AA6E4}">
                <adec:decorative xmlns:adec="http://schemas.microsoft.com/office/drawing/2017/decorative" val="1"/>
              </a:ext>
            </a:extLst>
          </p:cNvPr>
          <p:cNvGrpSpPr/>
          <p:nvPr/>
        </p:nvGrpSpPr>
        <p:grpSpPr>
          <a:xfrm>
            <a:off x="417095" y="453257"/>
            <a:ext cx="10619873" cy="5241690"/>
            <a:chOff x="3079246" y="606770"/>
            <a:chExt cx="2874099" cy="3448917"/>
          </a:xfrm>
        </p:grpSpPr>
        <p:sp>
          <p:nvSpPr>
            <p:cNvPr id="11" name="Rectangle: Rounded Corners 10">
              <a:extLst>
                <a:ext uri="{FF2B5EF4-FFF2-40B4-BE49-F238E27FC236}">
                  <a16:creationId xmlns:a16="http://schemas.microsoft.com/office/drawing/2014/main" id="{C2A2D19A-5460-4138-A829-38BF36D715F6}"/>
                </a:ext>
              </a:extLst>
            </p:cNvPr>
            <p:cNvSpPr/>
            <p:nvPr/>
          </p:nvSpPr>
          <p:spPr>
            <a:xfrm>
              <a:off x="3079247" y="606770"/>
              <a:ext cx="2874098" cy="3448917"/>
            </a:xfrm>
            <a:prstGeom prst="roundRect">
              <a:avLst>
                <a:gd name="adj" fmla="val 5000"/>
              </a:avLst>
            </a:prstGeom>
            <a:solidFill>
              <a:schemeClr val="bg2"/>
            </a:solidFill>
            <a:ln w="50800">
              <a:solidFill>
                <a:schemeClr val="accent6">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2" name="Rectangle: Rounded Corners 4">
              <a:extLst>
                <a:ext uri="{FF2B5EF4-FFF2-40B4-BE49-F238E27FC236}">
                  <a16:creationId xmlns:a16="http://schemas.microsoft.com/office/drawing/2014/main" id="{4BE4B9CC-9BEA-44B5-A3FA-D3E31762B82B}"/>
                </a:ext>
              </a:extLst>
            </p:cNvPr>
            <p:cNvSpPr txBox="1"/>
            <p:nvPr/>
          </p:nvSpPr>
          <p:spPr>
            <a:xfrm rot="16200000">
              <a:off x="1714133" y="1971884"/>
              <a:ext cx="3305046" cy="574819"/>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5400" b="1" kern="1200" dirty="0">
                  <a:solidFill>
                    <a:schemeClr val="accent3"/>
                  </a:solidFill>
                </a:rPr>
                <a:t>Identify your member </a:t>
              </a:r>
            </a:p>
          </p:txBody>
        </p:sp>
      </p:grpSp>
      <p:grpSp>
        <p:nvGrpSpPr>
          <p:cNvPr id="8" name="Group 7">
            <a:extLst>
              <a:ext uri="{FF2B5EF4-FFF2-40B4-BE49-F238E27FC236}">
                <a16:creationId xmlns:a16="http://schemas.microsoft.com/office/drawing/2014/main" id="{0463BB0E-C011-4C32-9B08-6CCBDBB5AC97}"/>
              </a:ext>
              <a:ext uri="{C183D7F6-B498-43B3-948B-1728B52AA6E4}">
                <adec:decorative xmlns:adec="http://schemas.microsoft.com/office/drawing/2017/decorative" val="1"/>
              </a:ext>
            </a:extLst>
          </p:cNvPr>
          <p:cNvGrpSpPr/>
          <p:nvPr/>
        </p:nvGrpSpPr>
        <p:grpSpPr>
          <a:xfrm>
            <a:off x="1443790" y="721894"/>
            <a:ext cx="8887326" cy="4431564"/>
            <a:chOff x="3654066" y="477230"/>
            <a:chExt cx="3208393" cy="3578457"/>
          </a:xfrm>
        </p:grpSpPr>
        <p:sp>
          <p:nvSpPr>
            <p:cNvPr id="9" name="Rectangle 8">
              <a:extLst>
                <a:ext uri="{FF2B5EF4-FFF2-40B4-BE49-F238E27FC236}">
                  <a16:creationId xmlns:a16="http://schemas.microsoft.com/office/drawing/2014/main" id="{46F9B6D9-E3E8-4205-8436-98343B4172A0}"/>
                </a:ext>
              </a:extLst>
            </p:cNvPr>
            <p:cNvSpPr/>
            <p:nvPr/>
          </p:nvSpPr>
          <p:spPr>
            <a:xfrm>
              <a:off x="3654066" y="606770"/>
              <a:ext cx="2141203" cy="3448917"/>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0" name="TextBox 9">
              <a:extLst>
                <a:ext uri="{FF2B5EF4-FFF2-40B4-BE49-F238E27FC236}">
                  <a16:creationId xmlns:a16="http://schemas.microsoft.com/office/drawing/2014/main" id="{1C4F2B9B-6FC0-4D02-9405-C35941DF6145}"/>
                </a:ext>
              </a:extLst>
            </p:cNvPr>
            <p:cNvSpPr txBox="1"/>
            <p:nvPr/>
          </p:nvSpPr>
          <p:spPr>
            <a:xfrm>
              <a:off x="3903093" y="477230"/>
              <a:ext cx="2959366" cy="3578457"/>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5151" rIns="0" bIns="0" numCol="1" spcCol="1270" anchor="t" anchorCtr="0">
              <a:noAutofit/>
            </a:bodyPr>
            <a:lstStyle/>
            <a:p>
              <a:pPr marL="571500" lvl="0" indent="-571500" algn="l" defTabSz="844550">
                <a:lnSpc>
                  <a:spcPct val="90000"/>
                </a:lnSpc>
                <a:spcBef>
                  <a:spcPct val="0"/>
                </a:spcBef>
                <a:spcAft>
                  <a:spcPct val="35000"/>
                </a:spcAft>
                <a:buFont typeface="Arial" panose="020B0604020202020204" pitchFamily="34" charset="0"/>
                <a:buChar char="•"/>
              </a:pPr>
              <a:r>
                <a:rPr lang="en-US" sz="4400" b="1">
                  <a:solidFill>
                    <a:schemeClr val="bg2">
                      <a:lumMod val="50000"/>
                    </a:schemeClr>
                  </a:solidFill>
                </a:rPr>
                <a:t>Individual</a:t>
              </a:r>
              <a:r>
                <a:rPr lang="en-US" sz="4400" b="1" kern="1200">
                  <a:solidFill>
                    <a:schemeClr val="bg2">
                      <a:lumMod val="50000"/>
                    </a:schemeClr>
                  </a:solidFill>
                </a:rPr>
                <a:t> applies</a:t>
              </a:r>
            </a:p>
            <a:p>
              <a:pPr marL="571500" lvl="0" indent="-571500" algn="l" defTabSz="844550">
                <a:lnSpc>
                  <a:spcPct val="90000"/>
                </a:lnSpc>
                <a:spcBef>
                  <a:spcPct val="0"/>
                </a:spcBef>
                <a:spcAft>
                  <a:spcPct val="35000"/>
                </a:spcAft>
                <a:buFont typeface="Arial" panose="020B0604020202020204" pitchFamily="34" charset="0"/>
                <a:buChar char="•"/>
              </a:pPr>
              <a:r>
                <a:rPr lang="en-US" sz="4400" b="1" kern="1200">
                  <a:solidFill>
                    <a:schemeClr val="bg2">
                      <a:lumMod val="50000"/>
                    </a:schemeClr>
                  </a:solidFill>
                </a:rPr>
                <a:t>Program screens applicant</a:t>
              </a:r>
            </a:p>
            <a:p>
              <a:pPr marL="1028700" lvl="1" indent="-571500" defTabSz="844550">
                <a:lnSpc>
                  <a:spcPct val="90000"/>
                </a:lnSpc>
                <a:spcBef>
                  <a:spcPct val="0"/>
                </a:spcBef>
                <a:spcAft>
                  <a:spcPct val="35000"/>
                </a:spcAft>
                <a:buFont typeface="Arial" panose="020B0604020202020204" pitchFamily="34" charset="0"/>
                <a:buChar char="•"/>
              </a:pPr>
              <a:r>
                <a:rPr lang="en-US" sz="3600" b="1" kern="1200">
                  <a:solidFill>
                    <a:schemeClr val="bg2">
                      <a:lumMod val="50000"/>
                    </a:schemeClr>
                  </a:solidFill>
                </a:rPr>
                <a:t>Gather applicant information</a:t>
              </a:r>
            </a:p>
            <a:p>
              <a:pPr marL="1028700" lvl="1" indent="-571500" defTabSz="844550">
                <a:lnSpc>
                  <a:spcPct val="90000"/>
                </a:lnSpc>
                <a:spcBef>
                  <a:spcPct val="0"/>
                </a:spcBef>
                <a:spcAft>
                  <a:spcPct val="35000"/>
                </a:spcAft>
                <a:buFont typeface="Arial" panose="020B0604020202020204" pitchFamily="34" charset="0"/>
                <a:buChar char="•"/>
              </a:pPr>
              <a:r>
                <a:rPr lang="en-US" sz="3600" b="1" kern="1200">
                  <a:solidFill>
                    <a:schemeClr val="bg2">
                      <a:lumMod val="50000"/>
                    </a:schemeClr>
                  </a:solidFill>
                </a:rPr>
                <a:t>Complete NSCHC</a:t>
              </a:r>
            </a:p>
            <a:p>
              <a:pPr marL="1028700" lvl="1" indent="-571500" defTabSz="844550">
                <a:lnSpc>
                  <a:spcPct val="90000"/>
                </a:lnSpc>
                <a:spcBef>
                  <a:spcPct val="0"/>
                </a:spcBef>
                <a:spcAft>
                  <a:spcPct val="35000"/>
                </a:spcAft>
                <a:buFont typeface="Arial" panose="020B0604020202020204" pitchFamily="34" charset="0"/>
                <a:buChar char="•"/>
              </a:pPr>
              <a:r>
                <a:rPr lang="en-US" sz="3600" b="1" kern="1200">
                  <a:solidFill>
                    <a:schemeClr val="bg2">
                      <a:lumMod val="50000"/>
                    </a:schemeClr>
                  </a:solidFill>
                </a:rPr>
                <a:t>Determine applicant eligibility </a:t>
              </a:r>
            </a:p>
          </p:txBody>
        </p:sp>
      </p:grpSp>
    </p:spTree>
    <p:custDataLst>
      <p:tags r:id="rId1"/>
    </p:custDataLst>
    <p:extLst>
      <p:ext uri="{BB962C8B-B14F-4D97-AF65-F5344CB8AC3E}">
        <p14:creationId xmlns:p14="http://schemas.microsoft.com/office/powerpoint/2010/main" val="2024792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Receiving Applications</a:t>
            </a:r>
          </a:p>
        </p:txBody>
      </p:sp>
      <p:sp>
        <p:nvSpPr>
          <p:cNvPr id="3" name="Content Placeholder 2"/>
          <p:cNvSpPr>
            <a:spLocks noGrp="1"/>
          </p:cNvSpPr>
          <p:nvPr>
            <p:ph type="body" sz="quarter" idx="13"/>
          </p:nvPr>
        </p:nvSpPr>
        <p:spPr>
          <a:xfrm>
            <a:off x="463647" y="1531425"/>
            <a:ext cx="8141379" cy="1243712"/>
          </a:xfrm>
        </p:spPr>
        <p:txBody>
          <a:bodyPr>
            <a:normAutofit/>
          </a:bodyPr>
          <a:lstStyle/>
          <a:p>
            <a:pPr marL="342900" indent="-342900">
              <a:buFont typeface="Arial" panose="020B0604020202020204" pitchFamily="34" charset="0"/>
              <a:buChar char="•"/>
            </a:pPr>
            <a:r>
              <a:rPr lang="en-US" sz="2000" dirty="0"/>
              <a:t>Programs can set up their Service Opportunity Listings to allow applicant to apply inside and/or outside of My AmeriCorps:</a:t>
            </a:r>
          </a:p>
        </p:txBody>
      </p:sp>
      <p:grpSp>
        <p:nvGrpSpPr>
          <p:cNvPr id="9" name="Group 8">
            <a:extLst>
              <a:ext uri="{FF2B5EF4-FFF2-40B4-BE49-F238E27FC236}">
                <a16:creationId xmlns:a16="http://schemas.microsoft.com/office/drawing/2014/main" id="{59A960CA-1BB1-45D8-8D0F-FB782B060BE6}"/>
              </a:ext>
              <a:ext uri="{C183D7F6-B498-43B3-948B-1728B52AA6E4}">
                <adec:decorative xmlns:adec="http://schemas.microsoft.com/office/drawing/2017/decorative" val="1"/>
              </a:ext>
            </a:extLst>
          </p:cNvPr>
          <p:cNvGrpSpPr/>
          <p:nvPr/>
        </p:nvGrpSpPr>
        <p:grpSpPr>
          <a:xfrm>
            <a:off x="463648" y="2526763"/>
            <a:ext cx="11472699" cy="3731588"/>
            <a:chOff x="1268851" y="2526762"/>
            <a:chExt cx="9470400" cy="2738241"/>
          </a:xfrm>
        </p:grpSpPr>
        <p:sp>
          <p:nvSpPr>
            <p:cNvPr id="16" name="TextBox 15"/>
            <p:cNvSpPr txBox="1"/>
            <p:nvPr/>
          </p:nvSpPr>
          <p:spPr>
            <a:xfrm flipH="1">
              <a:off x="2913012" y="4587463"/>
              <a:ext cx="5070811" cy="677540"/>
            </a:xfrm>
            <a:prstGeom prst="rect">
              <a:avLst/>
            </a:prstGeom>
            <a:noFill/>
          </p:spPr>
          <p:txBody>
            <a:bodyPr wrap="square" rtlCol="0">
              <a:spAutoFit/>
            </a:bodyPr>
            <a:lstStyle/>
            <a:p>
              <a:r>
                <a:rPr lang="en-US"/>
                <a:t>Programs that do not accept applications via My AmeriCorps must develop their own process to receive applications and select applicants</a:t>
              </a:r>
            </a:p>
          </p:txBody>
        </p:sp>
        <p:sp>
          <p:nvSpPr>
            <p:cNvPr id="10" name="TextBox 9"/>
            <p:cNvSpPr txBox="1"/>
            <p:nvPr/>
          </p:nvSpPr>
          <p:spPr>
            <a:xfrm flipH="1">
              <a:off x="8527743" y="2597779"/>
              <a:ext cx="2211508" cy="677540"/>
            </a:xfrm>
            <a:prstGeom prst="rect">
              <a:avLst/>
            </a:prstGeom>
            <a:noFill/>
          </p:spPr>
          <p:txBody>
            <a:bodyPr wrap="square" lIns="91440" tIns="45720" rIns="91440" bIns="45720" rtlCol="0" anchor="t">
              <a:spAutoFit/>
            </a:bodyPr>
            <a:lstStyle/>
            <a:p>
              <a:r>
                <a:rPr lang="en-US"/>
                <a:t>Indicates whether individuals can apply via My AmeriCorps</a:t>
              </a:r>
            </a:p>
          </p:txBody>
        </p:sp>
        <p:grpSp>
          <p:nvGrpSpPr>
            <p:cNvPr id="4" name="Group 3">
              <a:extLst>
                <a:ext uri="{FF2B5EF4-FFF2-40B4-BE49-F238E27FC236}">
                  <a16:creationId xmlns:a16="http://schemas.microsoft.com/office/drawing/2014/main" id="{EF45C71F-04C7-4E28-AB80-F452E98A524D}"/>
                </a:ext>
              </a:extLst>
            </p:cNvPr>
            <p:cNvGrpSpPr/>
            <p:nvPr/>
          </p:nvGrpSpPr>
          <p:grpSpPr>
            <a:xfrm>
              <a:off x="1268851" y="2526762"/>
              <a:ext cx="7337504" cy="2126087"/>
              <a:chOff x="1791629" y="3016899"/>
              <a:chExt cx="7337504" cy="2126087"/>
            </a:xfrm>
          </p:grpSpPr>
          <p:grpSp>
            <p:nvGrpSpPr>
              <p:cNvPr id="18" name="Group 17">
                <a:extLst>
                  <a:ext uri="{FF2B5EF4-FFF2-40B4-BE49-F238E27FC236}">
                    <a16:creationId xmlns:a16="http://schemas.microsoft.com/office/drawing/2014/main" id="{A418D920-E4E9-42B1-AA59-F95ADAF60585}"/>
                  </a:ext>
                </a:extLst>
              </p:cNvPr>
              <p:cNvGrpSpPr/>
              <p:nvPr/>
            </p:nvGrpSpPr>
            <p:grpSpPr>
              <a:xfrm>
                <a:off x="1791629" y="3016899"/>
                <a:ext cx="7337504" cy="2126087"/>
                <a:chOff x="267625" y="2824400"/>
                <a:chExt cx="7337504" cy="2126087"/>
              </a:xfrm>
            </p:grpSpPr>
            <p:pic>
              <p:nvPicPr>
                <p:cNvPr id="6" name="Picture 5"/>
                <p:cNvPicPr>
                  <a:picLocks noChangeAspect="1"/>
                </p:cNvPicPr>
                <p:nvPr/>
              </p:nvPicPr>
              <p:blipFill rotWithShape="1">
                <a:blip r:embed="rId4"/>
                <a:srcRect t="47861" r="9881" b="35000"/>
                <a:stretch/>
              </p:blipFill>
              <p:spPr>
                <a:xfrm>
                  <a:off x="267625" y="2824400"/>
                  <a:ext cx="7337504" cy="1596853"/>
                </a:xfrm>
                <a:prstGeom prst="rect">
                  <a:avLst/>
                </a:prstGeom>
              </p:spPr>
            </p:pic>
            <p:grpSp>
              <p:nvGrpSpPr>
                <p:cNvPr id="17" name="Group 16">
                  <a:extLst>
                    <a:ext uri="{FF2B5EF4-FFF2-40B4-BE49-F238E27FC236}">
                      <a16:creationId xmlns:a16="http://schemas.microsoft.com/office/drawing/2014/main" id="{CFA20E30-EFAA-49B9-8798-20C6F11256F6}"/>
                    </a:ext>
                  </a:extLst>
                </p:cNvPr>
                <p:cNvGrpSpPr/>
                <p:nvPr/>
              </p:nvGrpSpPr>
              <p:grpSpPr>
                <a:xfrm>
                  <a:off x="1911786" y="3358385"/>
                  <a:ext cx="5169237" cy="1592102"/>
                  <a:chOff x="1911786" y="3358385"/>
                  <a:chExt cx="5169237" cy="1592102"/>
                </a:xfrm>
              </p:grpSpPr>
              <p:sp>
                <p:nvSpPr>
                  <p:cNvPr id="7" name="Rectangle 6"/>
                  <p:cNvSpPr/>
                  <p:nvPr/>
                </p:nvSpPr>
                <p:spPr>
                  <a:xfrm>
                    <a:off x="2539972" y="3358385"/>
                    <a:ext cx="3364847" cy="225156"/>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2" name="Rectangle 11"/>
                  <p:cNvSpPr/>
                  <p:nvPr/>
                </p:nvSpPr>
                <p:spPr>
                  <a:xfrm>
                    <a:off x="1911786" y="3651999"/>
                    <a:ext cx="5169237" cy="808351"/>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3" name="Straight Arrow Connector 12"/>
                  <p:cNvCxnSpPr/>
                  <p:nvPr/>
                </p:nvCxnSpPr>
                <p:spPr>
                  <a:xfrm>
                    <a:off x="4222398" y="4465857"/>
                    <a:ext cx="0" cy="484630"/>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cxnSp>
            <p:nvCxnSpPr>
              <p:cNvPr id="19" name="Straight Arrow Connector 18">
                <a:extLst>
                  <a:ext uri="{FF2B5EF4-FFF2-40B4-BE49-F238E27FC236}">
                    <a16:creationId xmlns:a16="http://schemas.microsoft.com/office/drawing/2014/main" id="{FFD484B1-35ED-4D3E-BFAE-344561B46EF1}"/>
                  </a:ext>
                </a:extLst>
              </p:cNvPr>
              <p:cNvCxnSpPr>
                <a:cxnSpLocks/>
              </p:cNvCxnSpPr>
              <p:nvPr/>
            </p:nvCxnSpPr>
            <p:spPr>
              <a:xfrm flipV="1">
                <a:off x="7428823" y="3499033"/>
                <a:ext cx="1499580" cy="164429"/>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grpSp>
    </p:spTree>
    <p:custDataLst>
      <p:tags r:id="rId1"/>
    </p:custDataLst>
    <p:extLst>
      <p:ext uri="{BB962C8B-B14F-4D97-AF65-F5344CB8AC3E}">
        <p14:creationId xmlns:p14="http://schemas.microsoft.com/office/powerpoint/2010/main" val="2566865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F0E054-EE76-4C06-BCA1-1066A33A4EBC}"/>
              </a:ext>
            </a:extLst>
          </p:cNvPr>
          <p:cNvSpPr>
            <a:spLocks noGrp="1"/>
          </p:cNvSpPr>
          <p:nvPr>
            <p:ph type="title"/>
          </p:nvPr>
        </p:nvSpPr>
        <p:spPr/>
        <p:txBody>
          <a:bodyPr>
            <a:normAutofit fontScale="90000"/>
          </a:bodyPr>
          <a:lstStyle/>
          <a:p>
            <a:r>
              <a:rPr lang="en-US" dirty="0"/>
              <a:t>Purpose </a:t>
            </a:r>
          </a:p>
        </p:txBody>
      </p:sp>
      <p:sp>
        <p:nvSpPr>
          <p:cNvPr id="2" name="TextBox 1">
            <a:extLst>
              <a:ext uri="{FF2B5EF4-FFF2-40B4-BE49-F238E27FC236}">
                <a16:creationId xmlns:a16="http://schemas.microsoft.com/office/drawing/2014/main" id="{A24AC58D-6E77-435E-87BE-D1B6B349DA4D}"/>
              </a:ext>
              <a:ext uri="{C183D7F6-B498-43B3-948B-1728B52AA6E4}">
                <adec:decorative xmlns:adec="http://schemas.microsoft.com/office/drawing/2017/decorative" val="0"/>
              </a:ext>
            </a:extLst>
          </p:cNvPr>
          <p:cNvSpPr txBox="1"/>
          <p:nvPr/>
        </p:nvSpPr>
        <p:spPr>
          <a:xfrm>
            <a:off x="463648" y="1171074"/>
            <a:ext cx="11041415" cy="4616648"/>
          </a:xfrm>
          <a:prstGeom prst="rect">
            <a:avLst/>
          </a:prstGeom>
          <a:noFill/>
        </p:spPr>
        <p:txBody>
          <a:bodyPr wrap="square" rtlCol="0">
            <a:spAutoFit/>
          </a:bodyPr>
          <a:lstStyle/>
          <a:p>
            <a:r>
              <a:rPr lang="en-US" sz="2000" dirty="0"/>
              <a:t>This presentation is designed to guide AmeriCorps program users to enroll individuals as  AmeriCorps members in the My AmeriCorps Portal, the system by which AmeriCorps members are entered into the National Service Trust. </a:t>
            </a:r>
          </a:p>
          <a:p>
            <a:pPr lvl="1"/>
            <a:endParaRPr lang="en-US" sz="1600" dirty="0"/>
          </a:p>
          <a:p>
            <a:r>
              <a:rPr lang="en-US" sz="2000" dirty="0"/>
              <a:t>The presentation represents AmeriCorps State and National requirements for enrolling members in the Portal as of </a:t>
            </a:r>
            <a:r>
              <a:rPr lang="en-US" sz="2000" dirty="0">
                <a:highlight>
                  <a:srgbClr val="FFFF00"/>
                </a:highlight>
              </a:rPr>
              <a:t>August 25, 2022</a:t>
            </a:r>
            <a:r>
              <a:rPr lang="en-US" sz="2000" dirty="0"/>
              <a:t>.</a:t>
            </a:r>
          </a:p>
          <a:p>
            <a:endParaRPr lang="en-US" sz="2000" dirty="0"/>
          </a:p>
          <a:p>
            <a:r>
              <a:rPr lang="en-US" sz="2000" dirty="0"/>
              <a:t>Please begin the member enrollment process as soon as possible after grant notification. This includes taking proactive steps to plan for member recruitment, citizenship verification, and National Service Criminal History Check processes well in advance of your expected member start dates. </a:t>
            </a:r>
          </a:p>
          <a:p>
            <a:endParaRPr lang="en-US" sz="2000" dirty="0"/>
          </a:p>
          <a:p>
            <a:r>
              <a:rPr lang="en-US" sz="2000" dirty="0"/>
              <a:t>If you are a subgrantee, please ensure you are following any additional policies or procedures required by your State Commission or prime grantee.</a:t>
            </a:r>
            <a:endParaRPr lang="en-US" sz="2000" dirty="0">
              <a:solidFill>
                <a:srgbClr val="FFC000"/>
              </a:solidFill>
            </a:endParaRPr>
          </a:p>
          <a:p>
            <a:endParaRPr lang="en-US" dirty="0"/>
          </a:p>
        </p:txBody>
      </p:sp>
      <p:sp>
        <p:nvSpPr>
          <p:cNvPr id="5" name="Date Placeholder 4">
            <a:extLst>
              <a:ext uri="{FF2B5EF4-FFF2-40B4-BE49-F238E27FC236}">
                <a16:creationId xmlns:a16="http://schemas.microsoft.com/office/drawing/2014/main" id="{7B2C59D6-49F9-B44C-AF4D-A12D736D3414}"/>
              </a:ext>
              <a:ext uri="{C183D7F6-B498-43B3-948B-1728B52AA6E4}">
                <adec:decorative xmlns:adec="http://schemas.microsoft.com/office/drawing/2017/decorative" val="1"/>
              </a:ext>
            </a:extLst>
          </p:cNvPr>
          <p:cNvSpPr>
            <a:spLocks noGrp="1"/>
          </p:cNvSpPr>
          <p:nvPr>
            <p:ph type="dt" sz="half" idx="14"/>
          </p:nvPr>
        </p:nvSpPr>
        <p:spPr/>
        <p:txBody>
          <a:bodyPr/>
          <a:lstStyle/>
          <a:p>
            <a:fld id="{3FBD5421-BEB3-3647-A903-78A3499237AF}" type="datetime7">
              <a:rPr lang="en-US" smtClean="0"/>
              <a:pPr/>
              <a:t>Nov-22</a:t>
            </a:fld>
            <a:r>
              <a:rPr lang="en-US"/>
              <a:t>  |</a:t>
            </a:r>
          </a:p>
        </p:txBody>
      </p:sp>
      <p:sp>
        <p:nvSpPr>
          <p:cNvPr id="6" name="Footer Placeholder 5">
            <a:extLst>
              <a:ext uri="{FF2B5EF4-FFF2-40B4-BE49-F238E27FC236}">
                <a16:creationId xmlns:a16="http://schemas.microsoft.com/office/drawing/2014/main" id="{750AEC42-EC95-8746-BCBF-DBF4AF5209F1}"/>
              </a:ext>
              <a:ext uri="{C183D7F6-B498-43B3-948B-1728B52AA6E4}">
                <adec:decorative xmlns:adec="http://schemas.microsoft.com/office/drawing/2017/decorative" val="1"/>
              </a:ext>
            </a:extLst>
          </p:cNvPr>
          <p:cNvSpPr>
            <a:spLocks noGrp="1"/>
          </p:cNvSpPr>
          <p:nvPr>
            <p:ph type="ftr" sz="quarter" idx="15"/>
          </p:nvPr>
        </p:nvSpPr>
        <p:spPr/>
        <p:txBody>
          <a:bodyPr/>
          <a:lstStyle/>
          <a:p>
            <a:pPr algn="l"/>
            <a:r>
              <a:rPr lang="en-US"/>
              <a:t>© 2020 AmeriCorps.</a:t>
            </a:r>
          </a:p>
        </p:txBody>
      </p:sp>
      <p:sp>
        <p:nvSpPr>
          <p:cNvPr id="7" name="Slide Number Placeholder 6">
            <a:extLst>
              <a:ext uri="{FF2B5EF4-FFF2-40B4-BE49-F238E27FC236}">
                <a16:creationId xmlns:a16="http://schemas.microsoft.com/office/drawing/2014/main" id="{70246F7D-C7D7-CC40-856E-F4EF9460BE50}"/>
              </a:ext>
            </a:extLst>
          </p:cNvPr>
          <p:cNvSpPr>
            <a:spLocks noGrp="1"/>
          </p:cNvSpPr>
          <p:nvPr>
            <p:ph type="sldNum" sz="quarter" idx="16"/>
          </p:nvPr>
        </p:nvSpPr>
        <p:spPr/>
        <p:txBody>
          <a:bodyPr/>
          <a:lstStyle/>
          <a:p>
            <a:fld id="{DF250469-B62C-0F44-897B-7C51B683C7AB}" type="slidenum">
              <a:rPr lang="en-US" smtClean="0"/>
              <a:pPr/>
              <a:t>2</a:t>
            </a:fld>
            <a:endParaRPr lang="en-US"/>
          </a:p>
        </p:txBody>
      </p:sp>
    </p:spTree>
    <p:custDataLst>
      <p:tags r:id="rId1"/>
    </p:custDataLst>
    <p:extLst>
      <p:ext uri="{BB962C8B-B14F-4D97-AF65-F5344CB8AC3E}">
        <p14:creationId xmlns:p14="http://schemas.microsoft.com/office/powerpoint/2010/main" val="2455157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A0F8F-EFCB-41CD-8172-044010782F4B}"/>
              </a:ext>
            </a:extLst>
          </p:cNvPr>
          <p:cNvSpPr>
            <a:spLocks noGrp="1"/>
          </p:cNvSpPr>
          <p:nvPr>
            <p:ph type="title" idx="4294967295"/>
          </p:nvPr>
        </p:nvSpPr>
        <p:spPr>
          <a:xfrm>
            <a:off x="483578" y="753488"/>
            <a:ext cx="6082862" cy="419100"/>
          </a:xfrm>
        </p:spPr>
        <p:txBody>
          <a:bodyPr>
            <a:normAutofit fontScale="90000"/>
          </a:bodyPr>
          <a:lstStyle/>
          <a:p>
            <a:pPr rtl="0" eaLnBrk="1" fontAlgn="auto" latinLnBrk="0" hangingPunct="1"/>
            <a:r>
              <a:rPr lang="en-US" b="1" i="0" spc="0" baseline="0" dirty="0">
                <a:solidFill>
                  <a:srgbClr val="112441"/>
                </a:solidFill>
                <a:effectLst/>
                <a:ea typeface="+mn-ea"/>
                <a:cs typeface="+mn-cs"/>
              </a:rPr>
              <a:t>Applicant Screening </a:t>
            </a:r>
            <a:endParaRPr lang="en-US" dirty="0">
              <a:effectLst/>
            </a:endParaRPr>
          </a:p>
        </p:txBody>
      </p:sp>
      <p:sp>
        <p:nvSpPr>
          <p:cNvPr id="3" name="Text Placeholder 2">
            <a:extLst>
              <a:ext uri="{FF2B5EF4-FFF2-40B4-BE49-F238E27FC236}">
                <a16:creationId xmlns:a16="http://schemas.microsoft.com/office/drawing/2014/main" id="{D2288F2A-3865-444E-BB05-AC4826CA9F60}"/>
              </a:ext>
            </a:extLst>
          </p:cNvPr>
          <p:cNvSpPr>
            <a:spLocks noGrp="1"/>
          </p:cNvSpPr>
          <p:nvPr>
            <p:ph type="body" sz="quarter" idx="18"/>
          </p:nvPr>
        </p:nvSpPr>
        <p:spPr>
          <a:xfrm>
            <a:off x="602033" y="1714924"/>
            <a:ext cx="6129507" cy="4180038"/>
          </a:xfrm>
        </p:spPr>
        <p:txBody>
          <a:bodyPr>
            <a:normAutofit/>
          </a:bodyPr>
          <a:lstStyle/>
          <a:p>
            <a:pPr marL="285750" indent="-285750"/>
            <a:r>
              <a:rPr lang="en-US" sz="2000" dirty="0"/>
              <a:t>All applicants are required to be screened for eligibility and criminal history. Programs may vary in their process and policy regarding how they conduct applicant screening</a:t>
            </a:r>
          </a:p>
          <a:p>
            <a:pPr marL="285750" indent="-285750"/>
            <a:endParaRPr lang="en-US" sz="2000" dirty="0"/>
          </a:p>
          <a:p>
            <a:pPr marL="285750" indent="-285750"/>
            <a:r>
              <a:rPr lang="en-US" sz="2000" dirty="0"/>
              <a:t>Programs should build in as much time as possible to complete the National Service Criminal History Check (NSCHC) and determine eligibility</a:t>
            </a:r>
          </a:p>
          <a:p>
            <a:pPr marL="285750" indent="-285750"/>
            <a:endParaRPr lang="en-US" sz="2000" dirty="0"/>
          </a:p>
          <a:p>
            <a:pPr marL="285750" indent="-285750"/>
            <a:r>
              <a:rPr lang="en-US" sz="2000" dirty="0"/>
              <a:t>Applicants must have their eligibility verified </a:t>
            </a:r>
            <a:r>
              <a:rPr lang="en-US" sz="2000" u="sng" dirty="0"/>
              <a:t>before</a:t>
            </a:r>
            <a:r>
              <a:rPr lang="en-US" sz="2000" dirty="0"/>
              <a:t> they can start service </a:t>
            </a:r>
          </a:p>
        </p:txBody>
      </p:sp>
      <p:sp>
        <p:nvSpPr>
          <p:cNvPr id="5" name="Date Placeholder 4">
            <a:extLst>
              <a:ext uri="{FF2B5EF4-FFF2-40B4-BE49-F238E27FC236}">
                <a16:creationId xmlns:a16="http://schemas.microsoft.com/office/drawing/2014/main" id="{D6D8F006-9EA4-428C-92EF-E29D2A87C9C1}"/>
              </a:ext>
              <a:ext uri="{C183D7F6-B498-43B3-948B-1728B52AA6E4}">
                <adec:decorative xmlns:adec="http://schemas.microsoft.com/office/drawing/2017/decorative" val="1"/>
              </a:ext>
            </a:extLst>
          </p:cNvPr>
          <p:cNvSpPr>
            <a:spLocks noGrp="1"/>
          </p:cNvSpPr>
          <p:nvPr>
            <p:ph type="dt" sz="half" idx="19"/>
          </p:nvPr>
        </p:nvSpPr>
        <p:spPr/>
        <p:txBody>
          <a:bodyPr/>
          <a:lstStyle/>
          <a:p>
            <a:fld id="{50D80872-E5E6-274A-A67B-0DB5FB1CC3F5}" type="datetime7">
              <a:rPr lang="en-US" smtClean="0"/>
              <a:pPr/>
              <a:t>Nov-22</a:t>
            </a:fld>
            <a:r>
              <a:rPr lang="en-US"/>
              <a:t>  |</a:t>
            </a:r>
          </a:p>
        </p:txBody>
      </p:sp>
      <p:sp>
        <p:nvSpPr>
          <p:cNvPr id="6" name="Footer Placeholder 5">
            <a:extLst>
              <a:ext uri="{FF2B5EF4-FFF2-40B4-BE49-F238E27FC236}">
                <a16:creationId xmlns:a16="http://schemas.microsoft.com/office/drawing/2014/main" id="{2C49C49E-1B09-4EE4-BE00-8752E70682A3}"/>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6A57B635-AAA6-4A33-9616-721AF20510A7}"/>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20</a:t>
            </a:fld>
            <a:endParaRPr lang="en-US"/>
          </a:p>
        </p:txBody>
      </p:sp>
      <p:pic>
        <p:nvPicPr>
          <p:cNvPr id="9" name="Picture Placeholder 8">
            <a:extLst>
              <a:ext uri="{FF2B5EF4-FFF2-40B4-BE49-F238E27FC236}">
                <a16:creationId xmlns:a16="http://schemas.microsoft.com/office/drawing/2014/main" id="{D5B717FD-4E1E-4FB7-A2E2-2DC78331F0BC}"/>
              </a:ext>
              <a:ext uri="{C183D7F6-B498-43B3-948B-1728B52AA6E4}">
                <adec:decorative xmlns:adec="http://schemas.microsoft.com/office/drawing/2017/decorative" val="1"/>
              </a:ext>
            </a:extLst>
          </p:cNvPr>
          <p:cNvPicPr>
            <a:picLocks noGrp="1" noChangeAspect="1"/>
          </p:cNvPicPr>
          <p:nvPr>
            <p:ph type="pic" sz="quarter" idx="12"/>
          </p:nvPr>
        </p:nvPicPr>
        <p:blipFill>
          <a:blip r:embed="rId4"/>
          <a:srcRect/>
          <a:stretch/>
        </p:blipFill>
        <p:spPr>
          <a:xfrm>
            <a:off x="7139733" y="2047322"/>
            <a:ext cx="4138546" cy="2763355"/>
          </a:xfrm>
        </p:spPr>
      </p:pic>
    </p:spTree>
    <p:custDataLst>
      <p:tags r:id="rId1"/>
    </p:custDataLst>
    <p:extLst>
      <p:ext uri="{BB962C8B-B14F-4D97-AF65-F5344CB8AC3E}">
        <p14:creationId xmlns:p14="http://schemas.microsoft.com/office/powerpoint/2010/main" val="922317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E3C87-7747-4798-9309-D3E2AC3D4BCD}"/>
              </a:ext>
            </a:extLst>
          </p:cNvPr>
          <p:cNvSpPr>
            <a:spLocks noGrp="1"/>
          </p:cNvSpPr>
          <p:nvPr>
            <p:ph type="title"/>
          </p:nvPr>
        </p:nvSpPr>
        <p:spPr/>
        <p:txBody>
          <a:bodyPr>
            <a:normAutofit fontScale="90000"/>
          </a:bodyPr>
          <a:lstStyle/>
          <a:p>
            <a:r>
              <a:rPr lang="en-US" dirty="0"/>
              <a:t>Gather Applicant Information</a:t>
            </a:r>
          </a:p>
        </p:txBody>
      </p:sp>
      <p:sp>
        <p:nvSpPr>
          <p:cNvPr id="12" name="TextBox 11">
            <a:extLst>
              <a:ext uri="{FF2B5EF4-FFF2-40B4-BE49-F238E27FC236}">
                <a16:creationId xmlns:a16="http://schemas.microsoft.com/office/drawing/2014/main" id="{079EA47F-6756-49CE-963C-34AFC8CC0021}"/>
              </a:ext>
            </a:extLst>
          </p:cNvPr>
          <p:cNvSpPr txBox="1"/>
          <p:nvPr/>
        </p:nvSpPr>
        <p:spPr>
          <a:xfrm>
            <a:off x="463648" y="1315453"/>
            <a:ext cx="10626110"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In order to be enrolled in eGrants and the National Service Trust, programs need to gather  information that is consistent with the Social Security Administration Records. This includes: </a:t>
            </a:r>
          </a:p>
          <a:p>
            <a:pPr marL="800100" lvl="1" indent="-342900">
              <a:buFont typeface="Courier New" panose="02070309020205020404" pitchFamily="49" charset="0"/>
              <a:buChar char="o"/>
            </a:pPr>
            <a:r>
              <a:rPr lang="en-US" sz="2400" dirty="0"/>
              <a:t>Applicant Name</a:t>
            </a:r>
          </a:p>
          <a:p>
            <a:pPr marL="800100" lvl="1" indent="-342900">
              <a:buFont typeface="Courier New" panose="02070309020205020404" pitchFamily="49" charset="0"/>
              <a:buChar char="o"/>
            </a:pPr>
            <a:r>
              <a:rPr lang="en-US" sz="2400" dirty="0"/>
              <a:t>Social Security Number</a:t>
            </a:r>
          </a:p>
          <a:p>
            <a:pPr marL="800100" lvl="1" indent="-342900">
              <a:buFont typeface="Courier New" panose="02070309020205020404" pitchFamily="49" charset="0"/>
              <a:buChar char="o"/>
            </a:pPr>
            <a:r>
              <a:rPr lang="en-US" sz="2400" dirty="0"/>
              <a:t>Date of Birth</a:t>
            </a:r>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Additional Recommendations for information gathering </a:t>
            </a:r>
          </a:p>
          <a:p>
            <a:pPr marL="800100" lvl="1" indent="-342900">
              <a:buFont typeface="Courier New" panose="02070309020205020404" pitchFamily="49" charset="0"/>
              <a:buChar char="o"/>
            </a:pPr>
            <a:r>
              <a:rPr lang="en-US" sz="2400" dirty="0"/>
              <a:t>Citizen Verification Documents (e.g. birth certificate, passport, certificate of citizenship, green card, etc.)</a:t>
            </a:r>
          </a:p>
          <a:p>
            <a:pPr marL="800100" lvl="1" indent="-342900">
              <a:buFont typeface="Courier New" panose="02070309020205020404" pitchFamily="49" charset="0"/>
              <a:buChar char="o"/>
            </a:pPr>
            <a:r>
              <a:rPr lang="en-US" sz="2400" dirty="0"/>
              <a:t>Contact information (phone, email, address, etc.) </a:t>
            </a:r>
          </a:p>
        </p:txBody>
      </p:sp>
      <p:sp>
        <p:nvSpPr>
          <p:cNvPr id="5" name="Date Placeholder 4">
            <a:extLst>
              <a:ext uri="{FF2B5EF4-FFF2-40B4-BE49-F238E27FC236}">
                <a16:creationId xmlns:a16="http://schemas.microsoft.com/office/drawing/2014/main" id="{8B7E555B-7B8E-4967-B29A-B7890453F105}"/>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7DF9D275-1EDB-4156-A9A3-C89868C14EE6}"/>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6BFCB286-0F8F-48DD-9E0C-D4A0BC4821B4}"/>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21</a:t>
            </a:fld>
            <a:endParaRPr lang="en-US"/>
          </a:p>
        </p:txBody>
      </p:sp>
    </p:spTree>
    <p:custDataLst>
      <p:tags r:id="rId1"/>
    </p:custDataLst>
    <p:extLst>
      <p:ext uri="{BB962C8B-B14F-4D97-AF65-F5344CB8AC3E}">
        <p14:creationId xmlns:p14="http://schemas.microsoft.com/office/powerpoint/2010/main" val="48277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06EC66-778A-40D2-A610-5E899F0AF1B1}"/>
              </a:ext>
            </a:extLst>
          </p:cNvPr>
          <p:cNvSpPr>
            <a:spLocks noGrp="1"/>
          </p:cNvSpPr>
          <p:nvPr>
            <p:ph type="title"/>
          </p:nvPr>
        </p:nvSpPr>
        <p:spPr>
          <a:xfrm>
            <a:off x="463648" y="567041"/>
            <a:ext cx="9017236" cy="419100"/>
          </a:xfrm>
        </p:spPr>
        <p:txBody>
          <a:bodyPr>
            <a:normAutofit fontScale="90000"/>
          </a:bodyPr>
          <a:lstStyle/>
          <a:p>
            <a:r>
              <a:rPr lang="en-US"/>
              <a:t>National Service Criminal History Check (NSCHC)</a:t>
            </a:r>
          </a:p>
        </p:txBody>
      </p:sp>
      <p:sp>
        <p:nvSpPr>
          <p:cNvPr id="9" name="TextBox 8">
            <a:extLst>
              <a:ext uri="{FF2B5EF4-FFF2-40B4-BE49-F238E27FC236}">
                <a16:creationId xmlns:a16="http://schemas.microsoft.com/office/drawing/2014/main" id="{D775F5C3-CED0-47E1-9E27-BF52862F45CA}"/>
              </a:ext>
            </a:extLst>
          </p:cNvPr>
          <p:cNvSpPr txBox="1"/>
          <p:nvPr/>
        </p:nvSpPr>
        <p:spPr>
          <a:xfrm>
            <a:off x="463646" y="1120676"/>
            <a:ext cx="11264705" cy="3477875"/>
          </a:xfrm>
          <a:prstGeom prst="rect">
            <a:avLst/>
          </a:prstGeom>
          <a:noFill/>
        </p:spPr>
        <p:txBody>
          <a:bodyPr wrap="square" rtlCol="0">
            <a:spAutoFit/>
          </a:bodyPr>
          <a:lstStyle/>
          <a:p>
            <a:pPr marL="285750" indent="-285750">
              <a:buFont typeface="Arial" panose="020B0604020202020204" pitchFamily="34" charset="0"/>
              <a:buChar char="•"/>
            </a:pPr>
            <a:r>
              <a:rPr lang="en-US" sz="2200"/>
              <a:t>AmeriCorps State and National grantees must conduct National Service Criminal History Checks for AmeriCorps applicants ages 18+ </a:t>
            </a:r>
          </a:p>
          <a:p>
            <a:pPr marL="285750" indent="-285750">
              <a:buFont typeface="Arial" panose="020B0604020202020204" pitchFamily="34" charset="0"/>
              <a:buChar char="•"/>
            </a:pPr>
            <a:r>
              <a:rPr lang="en-US" sz="2200"/>
              <a:t>Three checks are required for individuals to comply with NSCHC requirements: </a:t>
            </a:r>
          </a:p>
          <a:p>
            <a:pPr marL="800100" lvl="1" indent="-342900">
              <a:buFont typeface="Courier New" panose="02070309020205020404" pitchFamily="49" charset="0"/>
              <a:buChar char="o"/>
            </a:pPr>
            <a:r>
              <a:rPr lang="en-US" sz="2200"/>
              <a:t>A nationwide check of the National Sex Offender Public Website through </a:t>
            </a:r>
            <a:r>
              <a:rPr lang="en-US" sz="2200">
                <a:hlinkClick r:id="rId4" action="ppaction://hlinkfile"/>
              </a:rPr>
              <a:t>NSOPW.gov</a:t>
            </a:r>
            <a:endParaRPr lang="en-US" sz="2200"/>
          </a:p>
          <a:p>
            <a:pPr marL="800100" lvl="1" indent="-342900">
              <a:buFont typeface="Courier New" panose="02070309020205020404" pitchFamily="49" charset="0"/>
              <a:buChar char="o"/>
            </a:pPr>
            <a:r>
              <a:rPr lang="en-US" sz="2200"/>
              <a:t>A check of the State criminal history record repository or agency-designed alternative for the individual’s state of residence and state of service</a:t>
            </a:r>
          </a:p>
          <a:p>
            <a:pPr marL="800100" lvl="1" indent="-342900">
              <a:buFont typeface="Courier New" panose="02070309020205020404" pitchFamily="49" charset="0"/>
              <a:buChar char="o"/>
            </a:pPr>
            <a:r>
              <a:rPr lang="en-US" sz="2200"/>
              <a:t>A fingerprint-based check of the FBI criminal history record database through the state criminal history record repository or agency-approved vendor </a:t>
            </a:r>
          </a:p>
        </p:txBody>
      </p:sp>
      <p:sp>
        <p:nvSpPr>
          <p:cNvPr id="12" name="TextBox 11">
            <a:extLst>
              <a:ext uri="{FF2B5EF4-FFF2-40B4-BE49-F238E27FC236}">
                <a16:creationId xmlns:a16="http://schemas.microsoft.com/office/drawing/2014/main" id="{49FC141F-4F41-4309-8745-55EA8E3F8E57}"/>
              </a:ext>
            </a:extLst>
          </p:cNvPr>
          <p:cNvSpPr txBox="1"/>
          <p:nvPr/>
        </p:nvSpPr>
        <p:spPr>
          <a:xfrm>
            <a:off x="463646" y="4937105"/>
            <a:ext cx="11264705" cy="1200329"/>
          </a:xfrm>
          <a:prstGeom prst="rect">
            <a:avLst/>
          </a:prstGeom>
          <a:solidFill>
            <a:schemeClr val="accent1">
              <a:lumMod val="40000"/>
              <a:lumOff val="60000"/>
            </a:schemeClr>
          </a:solidFill>
        </p:spPr>
        <p:txBody>
          <a:bodyPr wrap="square" rtlCol="0">
            <a:spAutoFit/>
          </a:bodyPr>
          <a:lstStyle/>
          <a:p>
            <a:r>
              <a:rPr lang="en-US" b="1">
                <a:hlinkClick r:id="rId5">
                  <a:extLst>
                    <a:ext uri="{A12FA001-AC4F-418D-AE19-62706E023703}">
                      <ahyp:hlinkClr xmlns:ahyp="http://schemas.microsoft.com/office/drawing/2018/hyperlinkcolor" val="tx"/>
                    </a:ext>
                  </a:extLst>
                </a:hlinkClick>
              </a:rPr>
              <a:t>45 CFR § 2540.205(a) </a:t>
            </a:r>
            <a:r>
              <a:rPr lang="en-US" b="1"/>
              <a:t>The National Service Criminal History Check must be conducted, reviewed, and an eligibility determination made by the grant recipient or subrecipient based on the results of the National Service Criminal History Check </a:t>
            </a:r>
            <a:r>
              <a:rPr lang="en-US" b="1" i="1" u="sng"/>
              <a:t>before</a:t>
            </a:r>
            <a:r>
              <a:rPr lang="en-US" b="1"/>
              <a:t> a person begins to work or serve in a position specified in 45 CFR § 2540.201(a).</a:t>
            </a:r>
          </a:p>
        </p:txBody>
      </p:sp>
      <p:sp>
        <p:nvSpPr>
          <p:cNvPr id="5" name="Date Placeholder 4">
            <a:extLst>
              <a:ext uri="{FF2B5EF4-FFF2-40B4-BE49-F238E27FC236}">
                <a16:creationId xmlns:a16="http://schemas.microsoft.com/office/drawing/2014/main" id="{72D93A2E-D03F-423A-AEE3-89D00835811A}"/>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8D22B3D3-E212-4D39-B671-73F8997DDD4B}"/>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7C848366-6358-426D-A4D5-43A0AD7576C2}"/>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22</a:t>
            </a:fld>
            <a:endParaRPr lang="en-US"/>
          </a:p>
        </p:txBody>
      </p:sp>
    </p:spTree>
    <p:custDataLst>
      <p:tags r:id="rId1"/>
    </p:custDataLst>
    <p:extLst>
      <p:ext uri="{BB962C8B-B14F-4D97-AF65-F5344CB8AC3E}">
        <p14:creationId xmlns:p14="http://schemas.microsoft.com/office/powerpoint/2010/main" val="1355358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E527A0-268A-45CB-9944-A35E8D9ABEB0}"/>
              </a:ext>
            </a:extLst>
          </p:cNvPr>
          <p:cNvSpPr>
            <a:spLocks noGrp="1"/>
          </p:cNvSpPr>
          <p:nvPr>
            <p:ph type="title"/>
          </p:nvPr>
        </p:nvSpPr>
        <p:spPr/>
        <p:txBody>
          <a:bodyPr>
            <a:normAutofit fontScale="90000"/>
          </a:bodyPr>
          <a:lstStyle/>
          <a:p>
            <a:r>
              <a:rPr lang="en-US"/>
              <a:t>Determine Member Eligibility </a:t>
            </a:r>
          </a:p>
        </p:txBody>
      </p:sp>
      <p:sp>
        <p:nvSpPr>
          <p:cNvPr id="5" name="Date Placeholder 4">
            <a:extLst>
              <a:ext uri="{FF2B5EF4-FFF2-40B4-BE49-F238E27FC236}">
                <a16:creationId xmlns:a16="http://schemas.microsoft.com/office/drawing/2014/main" id="{27D52A1B-D3D3-4698-8324-AA1E35376FF3}"/>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43236034-C350-40FC-83ED-9A387AA0FFFF}"/>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9F2B37C6-E246-4701-A75B-3874808E6B61}"/>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23</a:t>
            </a:fld>
            <a:endParaRPr lang="en-US"/>
          </a:p>
        </p:txBody>
      </p:sp>
      <p:sp>
        <p:nvSpPr>
          <p:cNvPr id="10" name="TextBox 9">
            <a:extLst>
              <a:ext uri="{FF2B5EF4-FFF2-40B4-BE49-F238E27FC236}">
                <a16:creationId xmlns:a16="http://schemas.microsoft.com/office/drawing/2014/main" id="{E3CFE4E8-47D4-4C86-8C84-1341C3B025A9}"/>
              </a:ext>
            </a:extLst>
          </p:cNvPr>
          <p:cNvSpPr txBox="1"/>
          <p:nvPr/>
        </p:nvSpPr>
        <p:spPr>
          <a:xfrm>
            <a:off x="463648" y="1235242"/>
            <a:ext cx="11054294" cy="3416320"/>
          </a:xfrm>
          <a:prstGeom prst="rect">
            <a:avLst/>
          </a:prstGeom>
          <a:noFill/>
        </p:spPr>
        <p:txBody>
          <a:bodyPr wrap="square" rtlCol="0">
            <a:spAutoFit/>
          </a:bodyPr>
          <a:lstStyle/>
          <a:p>
            <a:pPr marL="285750" indent="-285750">
              <a:buFont typeface="Arial" panose="020B0604020202020204" pitchFamily="34" charset="0"/>
              <a:buChar char="•"/>
            </a:pPr>
            <a:r>
              <a:rPr lang="en-US"/>
              <a:t>Programs must conduct a screening of individuals as part of the recruitment and selection process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Eligibility Requirements: </a:t>
            </a:r>
            <a:r>
              <a:rPr lang="en-US">
                <a:hlinkClick r:id="rId4"/>
              </a:rPr>
              <a:t>45 CFR § 2522.200</a:t>
            </a:r>
            <a:endParaRPr lang="en-US"/>
          </a:p>
          <a:p>
            <a:pPr marL="742950" lvl="1" indent="-285750">
              <a:buFont typeface="Courier New" panose="02070309020205020404" pitchFamily="49" charset="0"/>
              <a:buChar char="o"/>
            </a:pPr>
            <a:r>
              <a:rPr lang="en-US"/>
              <a:t>Age</a:t>
            </a:r>
          </a:p>
          <a:p>
            <a:pPr marL="1200150" lvl="2" indent="-285750">
              <a:buFont typeface="Wingdings" panose="05000000000000000000" pitchFamily="2" charset="2"/>
              <a:buChar char="§"/>
            </a:pPr>
            <a:r>
              <a:rPr lang="en-US"/>
              <a:t>An AmeriCorps participant must be at least 17 years of age</a:t>
            </a:r>
          </a:p>
          <a:p>
            <a:pPr marL="742950" lvl="1" indent="-285750">
              <a:buFont typeface="Courier New" panose="02070309020205020404" pitchFamily="49" charset="0"/>
              <a:buChar char="o"/>
            </a:pPr>
            <a:r>
              <a:rPr lang="en-US"/>
              <a:t>Have a high school diploma or equivalent (see regulation for additional details)</a:t>
            </a:r>
          </a:p>
          <a:p>
            <a:pPr marL="742950" lvl="1" indent="-285750">
              <a:buFont typeface="Courier New" panose="02070309020205020404" pitchFamily="49" charset="0"/>
              <a:buChar char="o"/>
            </a:pPr>
            <a:r>
              <a:rPr lang="en-US"/>
              <a:t>Be a citizen, national, or lawful permanent resident alien of the United States (see regulation for a list of acceptable forms certifying status as a citizen) </a:t>
            </a:r>
          </a:p>
          <a:p>
            <a:pPr marL="742950" lvl="1" indent="-285750">
              <a:buFont typeface="Courier New" panose="02070309020205020404" pitchFamily="49" charset="0"/>
              <a:buChar char="o"/>
            </a:pPr>
            <a:r>
              <a:rPr lang="en-US"/>
              <a:t>Satisfy the National Service Criminal History Check eligibility criteria</a:t>
            </a:r>
          </a:p>
          <a:p>
            <a:pPr marL="742950" lvl="1" indent="-285750">
              <a:buFont typeface="Arial" panose="020B0604020202020204" pitchFamily="34" charset="0"/>
              <a:buChar char="•"/>
            </a:pPr>
            <a:endParaRPr lang="en-US"/>
          </a:p>
          <a:p>
            <a:endParaRPr lang="en-US"/>
          </a:p>
        </p:txBody>
      </p:sp>
      <p:sp>
        <p:nvSpPr>
          <p:cNvPr id="11" name="TextBox 10">
            <a:extLst>
              <a:ext uri="{FF2B5EF4-FFF2-40B4-BE49-F238E27FC236}">
                <a16:creationId xmlns:a16="http://schemas.microsoft.com/office/drawing/2014/main" id="{FD8A206B-8FB6-400D-AE66-DB6E95F040F8}"/>
              </a:ext>
            </a:extLst>
          </p:cNvPr>
          <p:cNvSpPr txBox="1"/>
          <p:nvPr/>
        </p:nvSpPr>
        <p:spPr>
          <a:xfrm>
            <a:off x="463648" y="4651562"/>
            <a:ext cx="11264704" cy="1446550"/>
          </a:xfrm>
          <a:prstGeom prst="rect">
            <a:avLst/>
          </a:prstGeom>
          <a:solidFill>
            <a:schemeClr val="tx2">
              <a:lumMod val="40000"/>
              <a:lumOff val="60000"/>
            </a:schemeClr>
          </a:solidFill>
        </p:spPr>
        <p:txBody>
          <a:bodyPr wrap="square" rtlCol="0">
            <a:spAutoFit/>
          </a:bodyPr>
          <a:lstStyle/>
          <a:p>
            <a:r>
              <a:rPr lang="en-US" sz="2400" b="1">
                <a:solidFill>
                  <a:schemeClr val="bg1"/>
                </a:solidFill>
              </a:rPr>
              <a:t>Failure to conduct timely and compliant NSCHCs and ensure eligibility of an individual may: </a:t>
            </a:r>
          </a:p>
          <a:p>
            <a:r>
              <a:rPr lang="en-US" sz="2000" b="1">
                <a:solidFill>
                  <a:schemeClr val="bg1"/>
                </a:solidFill>
              </a:rPr>
              <a:t>	- Delay the enrollment process</a:t>
            </a:r>
          </a:p>
          <a:p>
            <a:r>
              <a:rPr lang="en-US" sz="2000" b="1">
                <a:solidFill>
                  <a:schemeClr val="bg1"/>
                </a:solidFill>
              </a:rPr>
              <a:t>	- Result in cost disallowances </a:t>
            </a:r>
          </a:p>
        </p:txBody>
      </p:sp>
    </p:spTree>
    <p:custDataLst>
      <p:tags r:id="rId1"/>
    </p:custDataLst>
    <p:extLst>
      <p:ext uri="{BB962C8B-B14F-4D97-AF65-F5344CB8AC3E}">
        <p14:creationId xmlns:p14="http://schemas.microsoft.com/office/powerpoint/2010/main" val="572923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1FBF7D6-1286-44BA-B024-542F88361159}"/>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509E2A2F-222E-4318-8CFF-D73F61E886E0}"/>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D7CAC112-85FE-40E4-9BE2-6485B8E08E6A}"/>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24</a:t>
            </a:fld>
            <a:endParaRPr lang="en-US"/>
          </a:p>
        </p:txBody>
      </p:sp>
      <p:grpSp>
        <p:nvGrpSpPr>
          <p:cNvPr id="14" name="Group 13">
            <a:extLst>
              <a:ext uri="{FF2B5EF4-FFF2-40B4-BE49-F238E27FC236}">
                <a16:creationId xmlns:a16="http://schemas.microsoft.com/office/drawing/2014/main" id="{842DF3B8-2584-4209-8F40-0A9AD14D1E74}"/>
              </a:ext>
              <a:ext uri="{C183D7F6-B498-43B3-948B-1728B52AA6E4}">
                <adec:decorative xmlns:adec="http://schemas.microsoft.com/office/drawing/2017/decorative" val="1"/>
              </a:ext>
            </a:extLst>
          </p:cNvPr>
          <p:cNvGrpSpPr/>
          <p:nvPr/>
        </p:nvGrpSpPr>
        <p:grpSpPr>
          <a:xfrm>
            <a:off x="481263" y="389088"/>
            <a:ext cx="10571748" cy="5337943"/>
            <a:chOff x="4658951" y="1704541"/>
            <a:chExt cx="2874098" cy="3448917"/>
          </a:xfrm>
        </p:grpSpPr>
        <p:grpSp>
          <p:nvGrpSpPr>
            <p:cNvPr id="8" name="Group 7">
              <a:extLst>
                <a:ext uri="{FF2B5EF4-FFF2-40B4-BE49-F238E27FC236}">
                  <a16:creationId xmlns:a16="http://schemas.microsoft.com/office/drawing/2014/main" id="{AA8C9E7A-B09B-47F4-85D3-06C08EBC7910}"/>
                </a:ext>
              </a:extLst>
            </p:cNvPr>
            <p:cNvGrpSpPr/>
            <p:nvPr/>
          </p:nvGrpSpPr>
          <p:grpSpPr>
            <a:xfrm>
              <a:off x="4658951" y="1704541"/>
              <a:ext cx="2874098" cy="3448917"/>
              <a:chOff x="6053938" y="606770"/>
              <a:chExt cx="2874098" cy="3448917"/>
            </a:xfrm>
          </p:grpSpPr>
          <p:sp>
            <p:nvSpPr>
              <p:cNvPr id="12" name="Rectangle: Rounded Corners 11">
                <a:extLst>
                  <a:ext uri="{FF2B5EF4-FFF2-40B4-BE49-F238E27FC236}">
                    <a16:creationId xmlns:a16="http://schemas.microsoft.com/office/drawing/2014/main" id="{1D2177CB-16A0-4C81-A8D6-1414BA45A9EC}"/>
                  </a:ext>
                </a:extLst>
              </p:cNvPr>
              <p:cNvSpPr/>
              <p:nvPr/>
            </p:nvSpPr>
            <p:spPr>
              <a:xfrm>
                <a:off x="6053938" y="606770"/>
                <a:ext cx="2874098" cy="3448917"/>
              </a:xfrm>
              <a:prstGeom prst="roundRect">
                <a:avLst>
                  <a:gd name="adj" fmla="val 5000"/>
                </a:avLst>
              </a:prstGeom>
              <a:solidFill>
                <a:schemeClr val="bg2"/>
              </a:solidFill>
              <a:ln w="50800">
                <a:solidFill>
                  <a:schemeClr val="accent6">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3" name="Rectangle: Rounded Corners 4">
                <a:extLst>
                  <a:ext uri="{FF2B5EF4-FFF2-40B4-BE49-F238E27FC236}">
                    <a16:creationId xmlns:a16="http://schemas.microsoft.com/office/drawing/2014/main" id="{18891D04-FAB5-4B91-9112-39E49865F3B9}"/>
                  </a:ext>
                </a:extLst>
              </p:cNvPr>
              <p:cNvSpPr txBox="1"/>
              <p:nvPr/>
            </p:nvSpPr>
            <p:spPr>
              <a:xfrm rot="16200000">
                <a:off x="4927292" y="1733417"/>
                <a:ext cx="2828112" cy="574819"/>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6000" b="1" kern="1200" dirty="0">
                    <a:solidFill>
                      <a:schemeClr val="accent3"/>
                    </a:solidFill>
                  </a:rPr>
                  <a:t>Select your member</a:t>
                </a:r>
              </a:p>
            </p:txBody>
          </p:sp>
        </p:grpSp>
        <p:grpSp>
          <p:nvGrpSpPr>
            <p:cNvPr id="9" name="Group 8">
              <a:extLst>
                <a:ext uri="{FF2B5EF4-FFF2-40B4-BE49-F238E27FC236}">
                  <a16:creationId xmlns:a16="http://schemas.microsoft.com/office/drawing/2014/main" id="{DE159EC8-EACE-4827-B7A8-4D36D28F8339}"/>
                </a:ext>
              </a:extLst>
            </p:cNvPr>
            <p:cNvGrpSpPr/>
            <p:nvPr/>
          </p:nvGrpSpPr>
          <p:grpSpPr>
            <a:xfrm>
              <a:off x="5233771" y="1704541"/>
              <a:ext cx="2233858" cy="3448917"/>
              <a:chOff x="6628758" y="606770"/>
              <a:chExt cx="2233858" cy="3448917"/>
            </a:xfrm>
          </p:grpSpPr>
          <p:sp>
            <p:nvSpPr>
              <p:cNvPr id="10" name="Rectangle 9">
                <a:extLst>
                  <a:ext uri="{FF2B5EF4-FFF2-40B4-BE49-F238E27FC236}">
                    <a16:creationId xmlns:a16="http://schemas.microsoft.com/office/drawing/2014/main" id="{BB928240-7996-4675-A19C-B1231F368D04}"/>
                  </a:ext>
                </a:extLst>
              </p:cNvPr>
              <p:cNvSpPr/>
              <p:nvPr/>
            </p:nvSpPr>
            <p:spPr>
              <a:xfrm>
                <a:off x="6628758" y="606770"/>
                <a:ext cx="2141203" cy="3448917"/>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1" name="TextBox 10">
                <a:extLst>
                  <a:ext uri="{FF2B5EF4-FFF2-40B4-BE49-F238E27FC236}">
                    <a16:creationId xmlns:a16="http://schemas.microsoft.com/office/drawing/2014/main" id="{AACC63B0-A2EE-4131-860B-74953EC2B67C}"/>
                  </a:ext>
                </a:extLst>
              </p:cNvPr>
              <p:cNvSpPr txBox="1"/>
              <p:nvPr/>
            </p:nvSpPr>
            <p:spPr>
              <a:xfrm>
                <a:off x="6628758" y="808784"/>
                <a:ext cx="2233858" cy="3246903"/>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en-US" sz="4800" b="1" kern="1200" dirty="0">
                    <a:solidFill>
                      <a:schemeClr val="bg2">
                        <a:lumMod val="50000"/>
                      </a:schemeClr>
                    </a:solidFill>
                  </a:rPr>
                  <a:t>Select applicant in eGrants</a:t>
                </a:r>
              </a:p>
              <a:p>
                <a:pPr marL="0" lvl="0" indent="0" algn="l" defTabSz="844550">
                  <a:lnSpc>
                    <a:spcPct val="90000"/>
                  </a:lnSpc>
                  <a:spcBef>
                    <a:spcPct val="0"/>
                  </a:spcBef>
                  <a:spcAft>
                    <a:spcPct val="35000"/>
                  </a:spcAft>
                  <a:buNone/>
                </a:pPr>
                <a:r>
                  <a:rPr lang="en-US" sz="4800" b="1" kern="1200" dirty="0">
                    <a:solidFill>
                      <a:schemeClr val="bg2">
                        <a:lumMod val="50000"/>
                      </a:schemeClr>
                    </a:solidFill>
                  </a:rPr>
                  <a:t>Applicant completes enrollment form in My AmeriCorps</a:t>
                </a:r>
              </a:p>
              <a:p>
                <a:pPr marL="0" lvl="0" indent="0" algn="l" defTabSz="844550">
                  <a:lnSpc>
                    <a:spcPct val="90000"/>
                  </a:lnSpc>
                  <a:spcBef>
                    <a:spcPct val="0"/>
                  </a:spcBef>
                  <a:spcAft>
                    <a:spcPct val="35000"/>
                  </a:spcAft>
                  <a:buNone/>
                </a:pPr>
                <a:r>
                  <a:rPr lang="en-US" sz="4800" b="1" kern="1200" dirty="0">
                    <a:solidFill>
                      <a:schemeClr val="bg2">
                        <a:lumMod val="50000"/>
                      </a:schemeClr>
                    </a:solidFill>
                  </a:rPr>
                  <a:t>Social Security Administration Check </a:t>
                </a:r>
              </a:p>
            </p:txBody>
          </p:sp>
        </p:grpSp>
      </p:grpSp>
      <p:sp>
        <p:nvSpPr>
          <p:cNvPr id="16" name="TextBox 15">
            <a:extLst>
              <a:ext uri="{FF2B5EF4-FFF2-40B4-BE49-F238E27FC236}">
                <a16:creationId xmlns:a16="http://schemas.microsoft.com/office/drawing/2014/main" id="{B5AC636A-34F9-48E6-A6F8-1302591AF9F6}"/>
              </a:ext>
            </a:extLst>
          </p:cNvPr>
          <p:cNvSpPr txBox="1"/>
          <p:nvPr/>
        </p:nvSpPr>
        <p:spPr>
          <a:xfrm>
            <a:off x="1358900" y="6137836"/>
            <a:ext cx="6096000" cy="203133"/>
          </a:xfrm>
          <a:prstGeom prst="rect">
            <a:avLst/>
          </a:prstGeom>
          <a:noFill/>
        </p:spPr>
        <p:txBody>
          <a:bodyPr wrap="square">
            <a:spAutoFit/>
          </a:bodyPr>
          <a:lstStyle/>
          <a:p>
            <a:pPr marL="0" lvl="0" indent="0" algn="r" defTabSz="889000">
              <a:lnSpc>
                <a:spcPct val="90000"/>
              </a:lnSpc>
              <a:spcBef>
                <a:spcPct val="0"/>
              </a:spcBef>
              <a:spcAft>
                <a:spcPct val="35000"/>
              </a:spcAft>
              <a:buNone/>
            </a:pPr>
            <a:r>
              <a:rPr lang="en-US" sz="800" b="1" kern="1200" dirty="0">
                <a:solidFill>
                  <a:schemeClr val="bg2"/>
                </a:solidFill>
              </a:rPr>
              <a:t>Select your member</a:t>
            </a:r>
          </a:p>
        </p:txBody>
      </p:sp>
      <p:sp>
        <p:nvSpPr>
          <p:cNvPr id="3" name="Title 2">
            <a:extLst>
              <a:ext uri="{FF2B5EF4-FFF2-40B4-BE49-F238E27FC236}">
                <a16:creationId xmlns:a16="http://schemas.microsoft.com/office/drawing/2014/main" id="{83707A71-A350-49FC-B4AB-6973A5DDC590}"/>
              </a:ext>
              <a:ext uri="{C183D7F6-B498-43B3-948B-1728B52AA6E4}">
                <adec:decorative xmlns:adec="http://schemas.microsoft.com/office/drawing/2017/decorative" val="1"/>
              </a:ext>
            </a:extLst>
          </p:cNvPr>
          <p:cNvSpPr>
            <a:spLocks noGrp="1"/>
          </p:cNvSpPr>
          <p:nvPr>
            <p:ph type="title"/>
          </p:nvPr>
        </p:nvSpPr>
        <p:spPr>
          <a:xfrm>
            <a:off x="621134" y="6004312"/>
            <a:ext cx="6082862" cy="203133"/>
          </a:xfrm>
        </p:spPr>
        <p:txBody>
          <a:bodyPr>
            <a:normAutofit/>
          </a:bodyPr>
          <a:lstStyle/>
          <a:p>
            <a:pPr rtl="0" eaLnBrk="1" latinLnBrk="0" hangingPunct="1"/>
            <a:r>
              <a:rPr lang="en-US" sz="800" b="1" kern="1200" dirty="0">
                <a:solidFill>
                  <a:schemeClr val="bg2"/>
                </a:solidFill>
                <a:effectLst/>
                <a:ea typeface="+mn-ea"/>
                <a:cs typeface="+mn-cs"/>
              </a:rPr>
              <a:t>Select your member</a:t>
            </a:r>
            <a:endParaRPr lang="en-US" sz="800" dirty="0">
              <a:solidFill>
                <a:schemeClr val="bg2"/>
              </a:solidFill>
              <a:effectLst/>
            </a:endParaRPr>
          </a:p>
        </p:txBody>
      </p:sp>
    </p:spTree>
    <p:custDataLst>
      <p:tags r:id="rId1"/>
    </p:custDataLst>
    <p:extLst>
      <p:ext uri="{BB962C8B-B14F-4D97-AF65-F5344CB8AC3E}">
        <p14:creationId xmlns:p14="http://schemas.microsoft.com/office/powerpoint/2010/main" val="1114506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CDE99F-C0B3-4626-85F0-DE0F34B47605}"/>
              </a:ext>
            </a:extLst>
          </p:cNvPr>
          <p:cNvSpPr>
            <a:spLocks noGrp="1"/>
          </p:cNvSpPr>
          <p:nvPr>
            <p:ph type="title"/>
          </p:nvPr>
        </p:nvSpPr>
        <p:spPr/>
        <p:txBody>
          <a:bodyPr>
            <a:normAutofit fontScale="90000"/>
          </a:bodyPr>
          <a:lstStyle/>
          <a:p>
            <a:r>
              <a:rPr lang="en-US" dirty="0"/>
              <a:t>Selecting an Applicant in eGrants </a:t>
            </a:r>
          </a:p>
        </p:txBody>
      </p:sp>
      <p:sp>
        <p:nvSpPr>
          <p:cNvPr id="2" name="Text Placeholder 1">
            <a:extLst>
              <a:ext uri="{FF2B5EF4-FFF2-40B4-BE49-F238E27FC236}">
                <a16:creationId xmlns:a16="http://schemas.microsoft.com/office/drawing/2014/main" id="{9F3EFA71-C2BE-403D-A1E6-AF09461B72AE}"/>
              </a:ext>
            </a:extLst>
          </p:cNvPr>
          <p:cNvSpPr>
            <a:spLocks noGrp="1"/>
          </p:cNvSpPr>
          <p:nvPr>
            <p:ph type="body" sz="quarter" idx="18"/>
          </p:nvPr>
        </p:nvSpPr>
        <p:spPr>
          <a:xfrm>
            <a:off x="463647" y="1434084"/>
            <a:ext cx="10208901" cy="4692396"/>
          </a:xfrm>
        </p:spPr>
        <p:txBody>
          <a:bodyPr>
            <a:normAutofit/>
          </a:bodyPr>
          <a:lstStyle/>
          <a:p>
            <a:pPr marL="0" indent="0">
              <a:buNone/>
            </a:pPr>
            <a:r>
              <a:rPr lang="en-US" sz="3200" dirty="0"/>
              <a:t>There are two approaches to selecting/inviting a member to eGrants:</a:t>
            </a:r>
          </a:p>
          <a:p>
            <a:endParaRPr lang="en-US" sz="3200" dirty="0"/>
          </a:p>
          <a:p>
            <a:pPr marL="342900" indent="-342900">
              <a:buFont typeface="+mj-lt"/>
              <a:buAutoNum type="arabicPeriod"/>
            </a:pPr>
            <a:r>
              <a:rPr lang="en-US" sz="3200" dirty="0"/>
              <a:t>Select an applicant </a:t>
            </a:r>
            <a:r>
              <a:rPr lang="en-US" sz="3200" b="1" dirty="0"/>
              <a:t>who applied through </a:t>
            </a:r>
            <a:r>
              <a:rPr lang="en-US" sz="3200" dirty="0"/>
              <a:t>the My AmeriCorps Portal</a:t>
            </a:r>
          </a:p>
          <a:p>
            <a:pPr marL="0" indent="0">
              <a:buNone/>
            </a:pPr>
            <a:endParaRPr lang="en-US" sz="3200" dirty="0"/>
          </a:p>
          <a:p>
            <a:pPr marL="514350" indent="-514350">
              <a:buFont typeface="+mj-lt"/>
              <a:buAutoNum type="arabicPeriod" startAt="2"/>
            </a:pPr>
            <a:r>
              <a:rPr lang="en-US" sz="3200" dirty="0"/>
              <a:t>Invite an applicant </a:t>
            </a:r>
            <a:r>
              <a:rPr lang="en-US" sz="3200" b="1" dirty="0"/>
              <a:t>who applied outside </a:t>
            </a:r>
            <a:r>
              <a:rPr lang="en-US" sz="3200" dirty="0"/>
              <a:t>the My AmeriCorps Portal</a:t>
            </a:r>
          </a:p>
          <a:p>
            <a:pPr marL="342900" indent="-342900">
              <a:buFont typeface="+mj-lt"/>
              <a:buAutoNum type="arabicPeriod" startAt="2"/>
            </a:pPr>
            <a:endParaRPr lang="en-US" dirty="0"/>
          </a:p>
          <a:p>
            <a:pPr marL="342900" indent="-342900">
              <a:buFont typeface="+mj-lt"/>
              <a:buAutoNum type="arabicPeriod" startAt="2"/>
            </a:pPr>
            <a:endParaRPr lang="en-US" dirty="0"/>
          </a:p>
          <a:p>
            <a:pPr marL="342900" indent="-342900">
              <a:buFont typeface="+mj-lt"/>
              <a:buAutoNum type="arabicPeriod" startAt="2"/>
            </a:pPr>
            <a:endParaRPr lang="en-US" dirty="0"/>
          </a:p>
          <a:p>
            <a:pPr lvl="1"/>
            <a:endParaRPr lang="en-US" dirty="0"/>
          </a:p>
        </p:txBody>
      </p:sp>
      <p:sp>
        <p:nvSpPr>
          <p:cNvPr id="5" name="Date Placeholder 4">
            <a:extLst>
              <a:ext uri="{FF2B5EF4-FFF2-40B4-BE49-F238E27FC236}">
                <a16:creationId xmlns:a16="http://schemas.microsoft.com/office/drawing/2014/main" id="{DEC36AD5-D552-4F45-B533-944969D524C2}"/>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245BE16F-4874-4090-AE21-090569704E9E}"/>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E7F5EC55-A7E9-41C0-B74B-01150EE73EFA}"/>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25</a:t>
            </a:fld>
            <a:endParaRPr lang="en-US"/>
          </a:p>
        </p:txBody>
      </p:sp>
    </p:spTree>
    <p:custDataLst>
      <p:tags r:id="rId1"/>
    </p:custDataLst>
    <p:extLst>
      <p:ext uri="{BB962C8B-B14F-4D97-AF65-F5344CB8AC3E}">
        <p14:creationId xmlns:p14="http://schemas.microsoft.com/office/powerpoint/2010/main" val="2461776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7" y="551685"/>
            <a:ext cx="9418217" cy="434456"/>
          </a:xfrm>
        </p:spPr>
        <p:txBody>
          <a:bodyPr>
            <a:normAutofit fontScale="90000"/>
          </a:bodyPr>
          <a:lstStyle/>
          <a:p>
            <a:r>
              <a:rPr lang="en-US" dirty="0"/>
              <a:t>Selecting your applicant in eGrants: </a:t>
            </a:r>
            <a:br>
              <a:rPr lang="en-US" dirty="0"/>
            </a:br>
            <a:r>
              <a:rPr lang="en-US" dirty="0"/>
              <a:t>Via My AmeriCorps Application Process</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21"/>
          </p:nvPr>
        </p:nvSpPr>
        <p:spPr/>
        <p:txBody>
          <a:bodyPr/>
          <a:lstStyle/>
          <a:p>
            <a:fld id="{0D3B86E4-7A01-4085-814F-FD0EC848E3F6}" type="slidenum">
              <a:rPr lang="en-US" smtClean="0"/>
              <a:pPr/>
              <a:t>26</a:t>
            </a:fld>
            <a:endParaRPr lang="en-US"/>
          </a:p>
        </p:txBody>
      </p:sp>
      <p:sp>
        <p:nvSpPr>
          <p:cNvPr id="6" name="TextBox 5">
            <a:extLst>
              <a:ext uri="{FF2B5EF4-FFF2-40B4-BE49-F238E27FC236}">
                <a16:creationId xmlns:a16="http://schemas.microsoft.com/office/drawing/2014/main" id="{212BF42D-0505-49F7-B5F0-D9BC404D2752}"/>
              </a:ext>
            </a:extLst>
          </p:cNvPr>
          <p:cNvSpPr txBox="1"/>
          <p:nvPr/>
        </p:nvSpPr>
        <p:spPr>
          <a:xfrm>
            <a:off x="47680" y="2044158"/>
            <a:ext cx="2693921" cy="1200329"/>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b="1" dirty="0"/>
              <a:t>Via My AmeriCorps application process</a:t>
            </a:r>
          </a:p>
          <a:p>
            <a:endParaRPr lang="en-US" dirty="0"/>
          </a:p>
        </p:txBody>
      </p:sp>
      <p:grpSp>
        <p:nvGrpSpPr>
          <p:cNvPr id="7" name="Group 6" descr="screenshot of eGrants selection screen for applicants">
            <a:extLst>
              <a:ext uri="{FF2B5EF4-FFF2-40B4-BE49-F238E27FC236}">
                <a16:creationId xmlns:a16="http://schemas.microsoft.com/office/drawing/2014/main" id="{7C038182-BFFC-44EE-8932-D459B778F0E6}"/>
              </a:ext>
            </a:extLst>
          </p:cNvPr>
          <p:cNvGrpSpPr/>
          <p:nvPr/>
        </p:nvGrpSpPr>
        <p:grpSpPr>
          <a:xfrm>
            <a:off x="1601914" y="1184742"/>
            <a:ext cx="10212304" cy="5142642"/>
            <a:chOff x="1336525" y="2093829"/>
            <a:chExt cx="9418691" cy="4924425"/>
          </a:xfrm>
        </p:grpSpPr>
        <p:sp>
          <p:nvSpPr>
            <p:cNvPr id="16" name="TextBox 15"/>
            <p:cNvSpPr txBox="1"/>
            <p:nvPr/>
          </p:nvSpPr>
          <p:spPr>
            <a:xfrm>
              <a:off x="9298951" y="2386963"/>
              <a:ext cx="1456265" cy="1754326"/>
            </a:xfrm>
            <a:prstGeom prst="rect">
              <a:avLst/>
            </a:prstGeom>
            <a:noFill/>
          </p:spPr>
          <p:txBody>
            <a:bodyPr wrap="square" rtlCol="0">
              <a:spAutoFit/>
            </a:bodyPr>
            <a:lstStyle/>
            <a:p>
              <a:r>
                <a:rPr lang="en-US"/>
                <a:t>Click the relevant radio button to select the applicant</a:t>
              </a:r>
            </a:p>
          </p:txBody>
        </p:sp>
        <p:sp>
          <p:nvSpPr>
            <p:cNvPr id="17" name="TextBox 16"/>
            <p:cNvSpPr txBox="1"/>
            <p:nvPr/>
          </p:nvSpPr>
          <p:spPr>
            <a:xfrm>
              <a:off x="9319508" y="4542543"/>
              <a:ext cx="1415153" cy="2308324"/>
            </a:xfrm>
            <a:prstGeom prst="rect">
              <a:avLst/>
            </a:prstGeom>
            <a:noFill/>
          </p:spPr>
          <p:txBody>
            <a:bodyPr wrap="square" rtlCol="0">
              <a:spAutoFit/>
            </a:bodyPr>
            <a:lstStyle/>
            <a:p>
              <a:r>
                <a:rPr lang="en-US"/>
                <a:t>Click to submit the selection. The applicant will be notified via email</a:t>
              </a:r>
            </a:p>
          </p:txBody>
        </p:sp>
        <p:grpSp>
          <p:nvGrpSpPr>
            <p:cNvPr id="3" name="Group 2">
              <a:extLst>
                <a:ext uri="{FF2B5EF4-FFF2-40B4-BE49-F238E27FC236}">
                  <a16:creationId xmlns:a16="http://schemas.microsoft.com/office/drawing/2014/main" id="{BE86EF59-61D7-4C0A-BCD4-6E5E25ECC590}"/>
                </a:ext>
              </a:extLst>
            </p:cNvPr>
            <p:cNvGrpSpPr/>
            <p:nvPr/>
          </p:nvGrpSpPr>
          <p:grpSpPr>
            <a:xfrm>
              <a:off x="2572970" y="2093829"/>
              <a:ext cx="6708211" cy="4924425"/>
              <a:chOff x="2572970" y="1566747"/>
              <a:chExt cx="6708211" cy="4924425"/>
            </a:xfrm>
          </p:grpSpPr>
          <p:pic>
            <p:nvPicPr>
              <p:cNvPr id="5" name="Picture 4"/>
              <p:cNvPicPr>
                <a:picLocks noChangeAspect="1"/>
              </p:cNvPicPr>
              <p:nvPr/>
            </p:nvPicPr>
            <p:blipFill>
              <a:blip r:embed="rId4"/>
              <a:stretch>
                <a:fillRect/>
              </a:stretch>
            </p:blipFill>
            <p:spPr>
              <a:xfrm>
                <a:off x="3204689" y="1566747"/>
                <a:ext cx="5943600" cy="4924425"/>
              </a:xfrm>
              <a:prstGeom prst="rect">
                <a:avLst/>
              </a:prstGeom>
            </p:spPr>
          </p:pic>
          <p:sp>
            <p:nvSpPr>
              <p:cNvPr id="12" name="Rectangle 11"/>
              <p:cNvSpPr/>
              <p:nvPr/>
            </p:nvSpPr>
            <p:spPr>
              <a:xfrm>
                <a:off x="3204689" y="3423454"/>
                <a:ext cx="5768340" cy="462987"/>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3" name="Straight Arrow Connector 12"/>
              <p:cNvCxnSpPr>
                <a:cxnSpLocks/>
              </p:cNvCxnSpPr>
              <p:nvPr/>
            </p:nvCxnSpPr>
            <p:spPr>
              <a:xfrm flipV="1">
                <a:off x="8931265" y="2966726"/>
                <a:ext cx="349916" cy="462988"/>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8316056" y="6152228"/>
                <a:ext cx="887989" cy="285132"/>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8" name="Straight Arrow Connector 17"/>
              <p:cNvCxnSpPr>
                <a:cxnSpLocks/>
              </p:cNvCxnSpPr>
              <p:nvPr/>
            </p:nvCxnSpPr>
            <p:spPr>
              <a:xfrm flipH="1">
                <a:off x="2572970" y="4183242"/>
                <a:ext cx="631721" cy="663215"/>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0A251DFC-ED19-47A9-8F22-2414DEB0FDAC}"/>
                  </a:ext>
                </a:extLst>
              </p:cNvPr>
              <p:cNvSpPr/>
              <p:nvPr/>
            </p:nvSpPr>
            <p:spPr>
              <a:xfrm>
                <a:off x="3204689" y="4028959"/>
                <a:ext cx="443994" cy="263343"/>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cxnSp>
            <p:nvCxnSpPr>
              <p:cNvPr id="19" name="Straight Arrow Connector 18">
                <a:extLst>
                  <a:ext uri="{FF2B5EF4-FFF2-40B4-BE49-F238E27FC236}">
                    <a16:creationId xmlns:a16="http://schemas.microsoft.com/office/drawing/2014/main" id="{A24463E9-9DF5-4604-98FE-BDA6FD9ADE54}"/>
                  </a:ext>
                </a:extLst>
              </p:cNvPr>
              <p:cNvCxnSpPr/>
              <p:nvPr/>
            </p:nvCxnSpPr>
            <p:spPr>
              <a:xfrm flipV="1">
                <a:off x="8844769" y="5401480"/>
                <a:ext cx="349916" cy="753213"/>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EBC446CE-16C0-44C6-B972-3B2AD468C4D3}"/>
                </a:ext>
              </a:extLst>
            </p:cNvPr>
            <p:cNvSpPr txBox="1"/>
            <p:nvPr/>
          </p:nvSpPr>
          <p:spPr>
            <a:xfrm>
              <a:off x="1336525" y="5373539"/>
              <a:ext cx="1825598" cy="646331"/>
            </a:xfrm>
            <a:prstGeom prst="rect">
              <a:avLst/>
            </a:prstGeom>
            <a:noFill/>
          </p:spPr>
          <p:txBody>
            <a:bodyPr wrap="square" rtlCol="0">
              <a:spAutoFit/>
            </a:bodyPr>
            <a:lstStyle/>
            <a:p>
              <a:r>
                <a:rPr lang="en-US" dirty="0"/>
                <a:t>Complete the certification</a:t>
              </a:r>
            </a:p>
          </p:txBody>
        </p:sp>
      </p:grpSp>
      <p:cxnSp>
        <p:nvCxnSpPr>
          <p:cNvPr id="23" name="Straight Arrow Connector 22">
            <a:extLst>
              <a:ext uri="{FF2B5EF4-FFF2-40B4-BE49-F238E27FC236}">
                <a16:creationId xmlns:a16="http://schemas.microsoft.com/office/drawing/2014/main" id="{6135BBBE-91BC-43C5-88DB-658F92C514AF}"/>
              </a:ext>
              <a:ext uri="{C183D7F6-B498-43B3-948B-1728B52AA6E4}">
                <adec:decorative xmlns:adec="http://schemas.microsoft.com/office/drawing/2017/decorative" val="1"/>
              </a:ext>
            </a:extLst>
          </p:cNvPr>
          <p:cNvCxnSpPr>
            <a:cxnSpLocks/>
          </p:cNvCxnSpPr>
          <p:nvPr/>
        </p:nvCxnSpPr>
        <p:spPr>
          <a:xfrm>
            <a:off x="2741601" y="2644323"/>
            <a:ext cx="323645" cy="0"/>
          </a:xfrm>
          <a:prstGeom prst="straightConnector1">
            <a:avLst/>
          </a:prstGeom>
          <a:ln w="635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215112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27" y="500376"/>
            <a:ext cx="6947805" cy="419100"/>
          </a:xfrm>
        </p:spPr>
        <p:txBody>
          <a:bodyPr>
            <a:normAutofit fontScale="90000"/>
          </a:bodyPr>
          <a:lstStyle/>
          <a:p>
            <a:r>
              <a:rPr lang="en-US" dirty="0"/>
              <a:t>Selecting your applicant in eGrants: Via Invitation Process</a:t>
            </a:r>
          </a:p>
        </p:txBody>
      </p:sp>
      <p:pic>
        <p:nvPicPr>
          <p:cNvPr id="9" name="Picture 8" descr="eGrants screenshot of how to invite members ">
            <a:extLst>
              <a:ext uri="{FF2B5EF4-FFF2-40B4-BE49-F238E27FC236}">
                <a16:creationId xmlns:a16="http://schemas.microsoft.com/office/drawing/2014/main" id="{68557FD3-D5AE-4E32-A2EE-CB764BD8DE83}"/>
              </a:ext>
            </a:extLst>
          </p:cNvPr>
          <p:cNvPicPr>
            <a:picLocks noChangeAspect="1"/>
          </p:cNvPicPr>
          <p:nvPr/>
        </p:nvPicPr>
        <p:blipFill>
          <a:blip r:embed="rId4"/>
          <a:stretch>
            <a:fillRect/>
          </a:stretch>
        </p:blipFill>
        <p:spPr>
          <a:xfrm>
            <a:off x="2772360" y="1516186"/>
            <a:ext cx="7352490" cy="4342022"/>
          </a:xfrm>
          <a:prstGeom prst="rect">
            <a:avLst/>
          </a:prstGeom>
        </p:spPr>
      </p:pic>
      <p:sp>
        <p:nvSpPr>
          <p:cNvPr id="21" name="TextBox 20">
            <a:extLst>
              <a:ext uri="{FF2B5EF4-FFF2-40B4-BE49-F238E27FC236}">
                <a16:creationId xmlns:a16="http://schemas.microsoft.com/office/drawing/2014/main" id="{F7BA1049-8FFA-4FA5-90E0-BDDC01465D10}"/>
              </a:ext>
              <a:ext uri="{C183D7F6-B498-43B3-948B-1728B52AA6E4}">
                <adec:decorative xmlns:adec="http://schemas.microsoft.com/office/drawing/2017/decorative" val="0"/>
              </a:ext>
            </a:extLst>
          </p:cNvPr>
          <p:cNvSpPr txBox="1"/>
          <p:nvPr/>
        </p:nvSpPr>
        <p:spPr>
          <a:xfrm>
            <a:off x="164027" y="1226657"/>
            <a:ext cx="2608333" cy="2031325"/>
          </a:xfrm>
          <a:prstGeom prst="rect">
            <a:avLst/>
          </a:prstGeom>
          <a:noFill/>
        </p:spPr>
        <p:txBody>
          <a:bodyPr wrap="square" lIns="91440" tIns="45720" rIns="91440" bIns="45720" rtlCol="0" anchor="t">
            <a:spAutoFit/>
          </a:bodyPr>
          <a:lstStyle/>
          <a:p>
            <a:endParaRPr lang="en-US" dirty="0"/>
          </a:p>
          <a:p>
            <a:pPr marL="285750" indent="-285750">
              <a:buFont typeface="Arial" panose="020B0604020202020204" pitchFamily="34" charset="0"/>
              <a:buChar char="•"/>
            </a:pPr>
            <a:r>
              <a:rPr lang="en-US" b="1" dirty="0"/>
              <a:t>Inviting an individual in eGrants following program specific recruitment </a:t>
            </a:r>
          </a:p>
          <a:p>
            <a:endParaRPr lang="en-US" dirty="0"/>
          </a:p>
        </p:txBody>
      </p:sp>
      <p:sp>
        <p:nvSpPr>
          <p:cNvPr id="22" name="TextBox 21">
            <a:extLst>
              <a:ext uri="{FF2B5EF4-FFF2-40B4-BE49-F238E27FC236}">
                <a16:creationId xmlns:a16="http://schemas.microsoft.com/office/drawing/2014/main" id="{3B96AF1A-FE1C-4F74-90D2-6EF0C0534A1C}"/>
              </a:ext>
            </a:extLst>
          </p:cNvPr>
          <p:cNvSpPr txBox="1"/>
          <p:nvPr/>
        </p:nvSpPr>
        <p:spPr>
          <a:xfrm>
            <a:off x="9978189" y="1226657"/>
            <a:ext cx="2213811" cy="2308324"/>
          </a:xfrm>
          <a:prstGeom prst="rect">
            <a:avLst/>
          </a:prstGeom>
          <a:solidFill>
            <a:schemeClr val="bg2"/>
          </a:solidFill>
          <a:ln/>
        </p:spPr>
        <p:style>
          <a:lnRef idx="2">
            <a:schemeClr val="accent5"/>
          </a:lnRef>
          <a:fillRef idx="1">
            <a:schemeClr val="lt1"/>
          </a:fillRef>
          <a:effectRef idx="0">
            <a:schemeClr val="accent5"/>
          </a:effectRef>
          <a:fontRef idx="minor">
            <a:schemeClr val="dk1"/>
          </a:fontRef>
        </p:style>
        <p:txBody>
          <a:bodyPr wrap="square" lIns="91440" tIns="45720" rIns="91440" bIns="45720" rtlCol="0" anchor="t">
            <a:spAutoFit/>
          </a:bodyPr>
          <a:lstStyle/>
          <a:p>
            <a:r>
              <a:rPr lang="en-US" sz="1600"/>
              <a:t>Enter applicant’s data. </a:t>
            </a:r>
            <a:r>
              <a:rPr lang="en-US" sz="1600" b="1" i="1" u="sng">
                <a:solidFill>
                  <a:schemeClr val="tx2"/>
                </a:solidFill>
              </a:rPr>
              <a:t>Important: </a:t>
            </a:r>
            <a:r>
              <a:rPr lang="en-US" sz="1600" i="1">
                <a:solidFill>
                  <a:schemeClr val="tx2"/>
                </a:solidFill>
              </a:rPr>
              <a:t>make sure this information is entered correctly and matches what is listed on the member’s ID and Social Security Card</a:t>
            </a:r>
          </a:p>
        </p:txBody>
      </p:sp>
      <p:sp>
        <p:nvSpPr>
          <p:cNvPr id="23" name="TextBox 22">
            <a:extLst>
              <a:ext uri="{FF2B5EF4-FFF2-40B4-BE49-F238E27FC236}">
                <a16:creationId xmlns:a16="http://schemas.microsoft.com/office/drawing/2014/main" id="{C25C78BB-6D35-4A62-9316-D6B4E9348B41}"/>
              </a:ext>
            </a:extLst>
          </p:cNvPr>
          <p:cNvSpPr txBox="1"/>
          <p:nvPr/>
        </p:nvSpPr>
        <p:spPr>
          <a:xfrm>
            <a:off x="10015292" y="3569456"/>
            <a:ext cx="2139603" cy="2831544"/>
          </a:xfrm>
          <a:prstGeom prst="rect">
            <a:avLst/>
          </a:prstGeom>
          <a:solidFill>
            <a:schemeClr val="bg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a:t>Click </a:t>
            </a:r>
            <a:r>
              <a:rPr lang="en-US" sz="1600" b="1"/>
              <a:t>add another </a:t>
            </a:r>
            <a:r>
              <a:rPr lang="en-US" sz="1600"/>
              <a:t>to send the current invitation and enter another</a:t>
            </a:r>
          </a:p>
          <a:p>
            <a:endParaRPr lang="en-US"/>
          </a:p>
          <a:p>
            <a:r>
              <a:rPr lang="en-US" sz="1600"/>
              <a:t>Click </a:t>
            </a:r>
            <a:r>
              <a:rPr lang="en-US" sz="1600" b="1"/>
              <a:t>save</a:t>
            </a:r>
            <a:r>
              <a:rPr lang="en-US" sz="1600"/>
              <a:t> and then </a:t>
            </a:r>
            <a:r>
              <a:rPr lang="en-US" sz="1600" b="1"/>
              <a:t>send</a:t>
            </a:r>
            <a:r>
              <a:rPr lang="en-US" sz="1600"/>
              <a:t> to complete the invitation. The applicant will be notified via email</a:t>
            </a:r>
          </a:p>
        </p:txBody>
      </p:sp>
      <p:sp>
        <p:nvSpPr>
          <p:cNvPr id="10" name="TextBox 9">
            <a:extLst>
              <a:ext uri="{FF2B5EF4-FFF2-40B4-BE49-F238E27FC236}">
                <a16:creationId xmlns:a16="http://schemas.microsoft.com/office/drawing/2014/main" id="{9C84B491-010E-4B84-9175-F44A14E587E3}"/>
              </a:ext>
            </a:extLst>
          </p:cNvPr>
          <p:cNvSpPr txBox="1"/>
          <p:nvPr/>
        </p:nvSpPr>
        <p:spPr>
          <a:xfrm>
            <a:off x="150894" y="4246348"/>
            <a:ext cx="2621466" cy="2246769"/>
          </a:xfrm>
          <a:prstGeom prst="rect">
            <a:avLst/>
          </a:prstGeom>
          <a:noFill/>
        </p:spPr>
        <p:txBody>
          <a:bodyPr wrap="square" rtlCol="0">
            <a:spAutoFit/>
          </a:bodyPr>
          <a:lstStyle/>
          <a:p>
            <a:r>
              <a:rPr lang="en-US" sz="1400" i="1"/>
              <a:t>Notes: </a:t>
            </a:r>
          </a:p>
          <a:p>
            <a:pPr marL="285750" indent="-285750">
              <a:buFont typeface="Wingdings" panose="05000000000000000000" pitchFamily="2" charset="2"/>
              <a:buChar char="ü"/>
            </a:pPr>
            <a:r>
              <a:rPr lang="en-US" sz="1400" i="1"/>
              <a:t>If an individual is serving with another program immediately before your program, the applicant must first be exited. </a:t>
            </a:r>
          </a:p>
          <a:p>
            <a:pPr marL="285750" indent="-285750">
              <a:buFont typeface="Wingdings" panose="05000000000000000000" pitchFamily="2" charset="2"/>
              <a:buChar char="ü"/>
            </a:pPr>
            <a:r>
              <a:rPr lang="en-US" sz="1400" i="1"/>
              <a:t>Date of birth and SSN must be entered correctly to avoid delays in enrollment</a:t>
            </a:r>
          </a:p>
        </p:txBody>
      </p:sp>
      <p:cxnSp>
        <p:nvCxnSpPr>
          <p:cNvPr id="24" name="Straight Arrow Connector 23">
            <a:extLst>
              <a:ext uri="{FF2B5EF4-FFF2-40B4-BE49-F238E27FC236}">
                <a16:creationId xmlns:a16="http://schemas.microsoft.com/office/drawing/2014/main" id="{AF528A49-A9DD-4A9C-BFCA-FCD5B9136604}"/>
              </a:ext>
              <a:ext uri="{C183D7F6-B498-43B3-948B-1728B52AA6E4}">
                <adec:decorative xmlns:adec="http://schemas.microsoft.com/office/drawing/2017/decorative" val="1"/>
              </a:ext>
            </a:extLst>
          </p:cNvPr>
          <p:cNvCxnSpPr>
            <a:cxnSpLocks/>
          </p:cNvCxnSpPr>
          <p:nvPr/>
        </p:nvCxnSpPr>
        <p:spPr>
          <a:xfrm>
            <a:off x="1526850" y="3321314"/>
            <a:ext cx="548977" cy="0"/>
          </a:xfrm>
          <a:prstGeom prst="straightConnector1">
            <a:avLst/>
          </a:prstGeom>
          <a:ln w="635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BD60441B-1863-4535-A510-E50F4F9E2BB1}"/>
              </a:ext>
              <a:ext uri="{C183D7F6-B498-43B3-948B-1728B52AA6E4}">
                <adec:decorative xmlns:adec="http://schemas.microsoft.com/office/drawing/2017/decorative" val="1"/>
              </a:ext>
            </a:extLst>
          </p:cNvPr>
          <p:cNvSpPr/>
          <p:nvPr/>
        </p:nvSpPr>
        <p:spPr>
          <a:xfrm>
            <a:off x="705210" y="3170600"/>
            <a:ext cx="2067150" cy="30142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21"/>
          </p:nvPr>
        </p:nvSpPr>
        <p:spPr/>
        <p:txBody>
          <a:bodyPr/>
          <a:lstStyle/>
          <a:p>
            <a:fld id="{0D3B86E4-7A01-4085-814F-FD0EC848E3F6}" type="slidenum">
              <a:rPr lang="en-US" smtClean="0"/>
              <a:pPr/>
              <a:t>27</a:t>
            </a:fld>
            <a:endParaRPr lang="en-US"/>
          </a:p>
        </p:txBody>
      </p:sp>
    </p:spTree>
    <p:custDataLst>
      <p:tags r:id="rId1"/>
    </p:custDataLst>
    <p:extLst>
      <p:ext uri="{BB962C8B-B14F-4D97-AF65-F5344CB8AC3E}">
        <p14:creationId xmlns:p14="http://schemas.microsoft.com/office/powerpoint/2010/main" val="4180428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F2FC9-B71A-445C-B6DE-A319A813E8B8}"/>
              </a:ext>
            </a:extLst>
          </p:cNvPr>
          <p:cNvSpPr>
            <a:spLocks noGrp="1"/>
          </p:cNvSpPr>
          <p:nvPr>
            <p:ph type="title"/>
          </p:nvPr>
        </p:nvSpPr>
        <p:spPr>
          <a:xfrm>
            <a:off x="463648" y="357491"/>
            <a:ext cx="6082862" cy="419100"/>
          </a:xfrm>
        </p:spPr>
        <p:txBody>
          <a:bodyPr>
            <a:normAutofit fontScale="90000"/>
          </a:bodyPr>
          <a:lstStyle/>
          <a:p>
            <a:r>
              <a:rPr lang="en-US"/>
              <a:t> Applicant Invitation </a:t>
            </a:r>
          </a:p>
        </p:txBody>
      </p:sp>
      <p:pic>
        <p:nvPicPr>
          <p:cNvPr id="6" name="Picture 5" descr="screenshot example of the program invitation email sent to applicants">
            <a:extLst>
              <a:ext uri="{FF2B5EF4-FFF2-40B4-BE49-F238E27FC236}">
                <a16:creationId xmlns:a16="http://schemas.microsoft.com/office/drawing/2014/main" id="{D01ABC73-EA56-4AC5-AE02-9A7E9DD597F2}"/>
              </a:ext>
            </a:extLst>
          </p:cNvPr>
          <p:cNvPicPr>
            <a:picLocks noChangeAspect="1"/>
          </p:cNvPicPr>
          <p:nvPr/>
        </p:nvPicPr>
        <p:blipFill>
          <a:blip r:embed="rId4"/>
          <a:stretch>
            <a:fillRect/>
          </a:stretch>
        </p:blipFill>
        <p:spPr>
          <a:xfrm>
            <a:off x="303237" y="884559"/>
            <a:ext cx="10444974" cy="1963342"/>
          </a:xfrm>
          <a:prstGeom prst="rect">
            <a:avLst/>
          </a:prstGeom>
        </p:spPr>
      </p:pic>
      <p:pic>
        <p:nvPicPr>
          <p:cNvPr id="4" name="Picture 3" descr="eGrants screenshot of the My AmeriCorps portal">
            <a:extLst>
              <a:ext uri="{FF2B5EF4-FFF2-40B4-BE49-F238E27FC236}">
                <a16:creationId xmlns:a16="http://schemas.microsoft.com/office/drawing/2014/main" id="{FAFBC839-2DCC-4D22-AA2A-759733EEFD5D}"/>
              </a:ext>
            </a:extLst>
          </p:cNvPr>
          <p:cNvPicPr>
            <a:picLocks noChangeAspect="1"/>
          </p:cNvPicPr>
          <p:nvPr/>
        </p:nvPicPr>
        <p:blipFill>
          <a:blip r:embed="rId5"/>
          <a:stretch>
            <a:fillRect/>
          </a:stretch>
        </p:blipFill>
        <p:spPr>
          <a:xfrm>
            <a:off x="1027786" y="3120823"/>
            <a:ext cx="4259242" cy="3029919"/>
          </a:xfrm>
          <a:prstGeom prst="rect">
            <a:avLst/>
          </a:prstGeom>
        </p:spPr>
      </p:pic>
      <p:sp>
        <p:nvSpPr>
          <p:cNvPr id="10" name="TextBox 9">
            <a:extLst>
              <a:ext uri="{FF2B5EF4-FFF2-40B4-BE49-F238E27FC236}">
                <a16:creationId xmlns:a16="http://schemas.microsoft.com/office/drawing/2014/main" id="{77EA22AE-3EEC-4F2F-9120-435F73E6AEC4}"/>
              </a:ext>
            </a:extLst>
          </p:cNvPr>
          <p:cNvSpPr txBox="1"/>
          <p:nvPr/>
        </p:nvSpPr>
        <p:spPr>
          <a:xfrm>
            <a:off x="6096000" y="3011421"/>
            <a:ext cx="5919535" cy="3139321"/>
          </a:xfrm>
          <a:prstGeom prst="rect">
            <a:avLst/>
          </a:prstGeom>
          <a:noFill/>
          <a:ln>
            <a:solidFill>
              <a:schemeClr val="tx2"/>
            </a:solidFill>
          </a:ln>
        </p:spPr>
        <p:txBody>
          <a:bodyPr wrap="square" rtlCol="0">
            <a:spAutoFit/>
          </a:bodyPr>
          <a:lstStyle/>
          <a:p>
            <a:r>
              <a:rPr lang="en-US"/>
              <a:t>The link in the email connects to the My AmeriCorps Portal where the applicant’s identity will be verified.</a:t>
            </a:r>
          </a:p>
          <a:p>
            <a:endParaRPr lang="en-US"/>
          </a:p>
          <a:p>
            <a:r>
              <a:rPr lang="en-US"/>
              <a:t>Ensure applicants understand this is a secure site and the information entered must be accurate and reflect what is on the government issued ID (this includes hyphens, spaces, multiple middle or last names, etc.).</a:t>
            </a:r>
          </a:p>
          <a:p>
            <a:endParaRPr lang="en-US"/>
          </a:p>
          <a:p>
            <a:r>
              <a:rPr lang="en-US"/>
              <a:t>The link will be broken if the program resends or deletes the invitation. </a:t>
            </a:r>
          </a:p>
        </p:txBody>
      </p:sp>
      <p:cxnSp>
        <p:nvCxnSpPr>
          <p:cNvPr id="9" name="Straight Connector 8">
            <a:extLst>
              <a:ext uri="{FF2B5EF4-FFF2-40B4-BE49-F238E27FC236}">
                <a16:creationId xmlns:a16="http://schemas.microsoft.com/office/drawing/2014/main" id="{F70DD20F-7E9A-45D8-BDC3-2E1B711A76FF}"/>
              </a:ext>
              <a:ext uri="{C183D7F6-B498-43B3-948B-1728B52AA6E4}">
                <adec:decorative xmlns:adec="http://schemas.microsoft.com/office/drawing/2017/decorative" val="1"/>
              </a:ext>
            </a:extLst>
          </p:cNvPr>
          <p:cNvCxnSpPr>
            <a:cxnSpLocks/>
          </p:cNvCxnSpPr>
          <p:nvPr/>
        </p:nvCxnSpPr>
        <p:spPr>
          <a:xfrm>
            <a:off x="0" y="2903452"/>
            <a:ext cx="12192000" cy="0"/>
          </a:xfrm>
          <a:prstGeom prst="line">
            <a:avLst/>
          </a:prstGeom>
          <a:ln w="41275">
            <a:solidFill>
              <a:schemeClr val="tx1"/>
            </a:solidFill>
          </a:ln>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Member Enrollment Form</a:t>
            </a:r>
          </a:p>
        </p:txBody>
      </p:sp>
      <p:sp>
        <p:nvSpPr>
          <p:cNvPr id="7" name="TextBox 6">
            <a:extLst>
              <a:ext uri="{FF2B5EF4-FFF2-40B4-BE49-F238E27FC236}">
                <a16:creationId xmlns:a16="http://schemas.microsoft.com/office/drawing/2014/main" id="{B8681260-3CD5-453B-A106-DF80A7533939}"/>
              </a:ext>
            </a:extLst>
          </p:cNvPr>
          <p:cNvSpPr txBox="1"/>
          <p:nvPr/>
        </p:nvSpPr>
        <p:spPr>
          <a:xfrm>
            <a:off x="463648" y="1411705"/>
            <a:ext cx="10509152" cy="3631763"/>
          </a:xfrm>
          <a:prstGeom prst="rect">
            <a:avLst/>
          </a:prstGeom>
          <a:noFill/>
        </p:spPr>
        <p:txBody>
          <a:bodyPr wrap="square" rtlCol="0">
            <a:spAutoFit/>
          </a:bodyPr>
          <a:lstStyle/>
          <a:p>
            <a:pPr marL="457200" indent="-457200">
              <a:buFont typeface="Arial" panose="020B0604020202020204" pitchFamily="34" charset="0"/>
              <a:buChar char="•"/>
            </a:pPr>
            <a:r>
              <a:rPr lang="en-US" sz="2800"/>
              <a:t>Per the Grant Terms and Conditions, the Enrollment Form must be completed by the applicant</a:t>
            </a:r>
          </a:p>
          <a:p>
            <a:pPr marL="914400" lvl="1" indent="-457200">
              <a:buFont typeface="Courier New" panose="02070309020205020404" pitchFamily="49" charset="0"/>
              <a:buChar char="o"/>
            </a:pPr>
            <a:r>
              <a:rPr lang="en-US" sz="2000"/>
              <a:t>Programs must request a waiver if this is not possible</a:t>
            </a:r>
          </a:p>
          <a:p>
            <a:pPr lvl="1"/>
            <a:endParaRPr lang="en-US" sz="2000"/>
          </a:p>
          <a:p>
            <a:pPr marL="457200" indent="-457200">
              <a:buFont typeface="Arial" panose="020B0604020202020204" pitchFamily="34" charset="0"/>
              <a:buChar char="•"/>
            </a:pPr>
            <a:r>
              <a:rPr lang="en-US" sz="2800"/>
              <a:t>To facilitate successful enrollment, individuals who have previously served in AmeriCorps must:</a:t>
            </a:r>
          </a:p>
          <a:p>
            <a:pPr marL="914400" lvl="1" indent="-457200">
              <a:buFont typeface="Courier New" panose="02070309020205020404" pitchFamily="49" charset="0"/>
              <a:buChar char="o"/>
            </a:pPr>
            <a:r>
              <a:rPr lang="en-US" sz="2000"/>
              <a:t>Ensure that they have been exited from their previous program by verifying with their previous supervisor or checking their Ed Award status</a:t>
            </a:r>
          </a:p>
          <a:p>
            <a:pPr marL="914400" lvl="1" indent="-457200">
              <a:buFont typeface="Courier New" panose="02070309020205020404" pitchFamily="49" charset="0"/>
              <a:buChar char="o"/>
            </a:pPr>
            <a:endParaRPr lang="en-US" sz="2000"/>
          </a:p>
          <a:p>
            <a:endParaRPr lang="en-US"/>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21"/>
          </p:nvPr>
        </p:nvSpPr>
        <p:spPr/>
        <p:txBody>
          <a:bodyPr/>
          <a:lstStyle/>
          <a:p>
            <a:fld id="{0D3B86E4-7A01-4085-814F-FD0EC848E3F6}" type="slidenum">
              <a:rPr lang="en-US" smtClean="0"/>
              <a:pPr/>
              <a:t>29</a:t>
            </a:fld>
            <a:endParaRPr lang="en-US"/>
          </a:p>
        </p:txBody>
      </p:sp>
    </p:spTree>
    <p:custDataLst>
      <p:tags r:id="rId1"/>
    </p:custDataLst>
    <p:extLst>
      <p:ext uri="{BB962C8B-B14F-4D97-AF65-F5344CB8AC3E}">
        <p14:creationId xmlns:p14="http://schemas.microsoft.com/office/powerpoint/2010/main" val="230912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F28-D2BF-4A3F-B485-5723223FB62D}"/>
              </a:ext>
            </a:extLst>
          </p:cNvPr>
          <p:cNvSpPr>
            <a:spLocks noGrp="1"/>
          </p:cNvSpPr>
          <p:nvPr>
            <p:ph type="title"/>
          </p:nvPr>
        </p:nvSpPr>
        <p:spPr/>
        <p:txBody>
          <a:bodyPr>
            <a:normAutofit fontScale="90000"/>
          </a:bodyPr>
          <a:lstStyle/>
          <a:p>
            <a:r>
              <a:rPr lang="en-US" dirty="0"/>
              <a:t>Quick Links and Resources: </a:t>
            </a:r>
          </a:p>
        </p:txBody>
      </p:sp>
      <p:sp>
        <p:nvSpPr>
          <p:cNvPr id="4" name="Date Placeholder 3">
            <a:extLst>
              <a:ext uri="{FF2B5EF4-FFF2-40B4-BE49-F238E27FC236}">
                <a16:creationId xmlns:a16="http://schemas.microsoft.com/office/drawing/2014/main" id="{A01CCD28-A382-4814-AF85-16B2B5BD5800}"/>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F1D8ECA4-1BFC-4209-9692-5E6218AD95CE}"/>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AB0DCF76-E776-41E6-91CC-E693D631C880}"/>
              </a:ext>
            </a:extLst>
          </p:cNvPr>
          <p:cNvSpPr>
            <a:spLocks noGrp="1"/>
          </p:cNvSpPr>
          <p:nvPr>
            <p:ph type="sldNum" sz="quarter" idx="16"/>
          </p:nvPr>
        </p:nvSpPr>
        <p:spPr/>
        <p:txBody>
          <a:bodyPr/>
          <a:lstStyle/>
          <a:p>
            <a:r>
              <a:rPr lang="en-US"/>
              <a:t>  </a:t>
            </a:r>
            <a:fld id="{E0E21186-8CC3-194A-9753-0BBC1EC778BB}" type="slidenum">
              <a:rPr lang="en-US" smtClean="0"/>
              <a:pPr/>
              <a:t>3</a:t>
            </a:fld>
            <a:endParaRPr lang="en-US"/>
          </a:p>
        </p:txBody>
      </p:sp>
      <p:sp>
        <p:nvSpPr>
          <p:cNvPr id="8" name="TextBox 7">
            <a:extLst>
              <a:ext uri="{FF2B5EF4-FFF2-40B4-BE49-F238E27FC236}">
                <a16:creationId xmlns:a16="http://schemas.microsoft.com/office/drawing/2014/main" id="{2DBDFDF4-AA11-4AE6-A31D-393A5C5C3D7A}"/>
              </a:ext>
            </a:extLst>
          </p:cNvPr>
          <p:cNvSpPr txBox="1"/>
          <p:nvPr/>
        </p:nvSpPr>
        <p:spPr>
          <a:xfrm>
            <a:off x="402858" y="1178488"/>
            <a:ext cx="11264703" cy="4801314"/>
          </a:xfrm>
          <a:prstGeom prst="rect">
            <a:avLst/>
          </a:prstGeom>
          <a:noFill/>
        </p:spPr>
        <p:txBody>
          <a:bodyPr wrap="square" rtlCol="0">
            <a:spAutoFit/>
          </a:bodyPr>
          <a:lstStyle/>
          <a:p>
            <a:r>
              <a:rPr lang="en-US" dirty="0"/>
              <a:t>References: </a:t>
            </a:r>
          </a:p>
          <a:p>
            <a:r>
              <a:rPr lang="en-US" dirty="0"/>
              <a:t>Enrollment Preparation and Implementation Resources:</a:t>
            </a:r>
          </a:p>
          <a:p>
            <a:pPr marL="285750" indent="-285750">
              <a:buFont typeface="Arial" panose="020B0604020202020204" pitchFamily="34" charset="0"/>
              <a:buChar char="•"/>
            </a:pPr>
            <a:r>
              <a:rPr lang="en-US" dirty="0">
                <a:hlinkClick r:id="rId4"/>
              </a:rPr>
              <a:t>Member Enrollment Resources</a:t>
            </a:r>
            <a:endParaRPr lang="en-US" dirty="0"/>
          </a:p>
          <a:p>
            <a:endParaRPr lang="en-US" dirty="0"/>
          </a:p>
          <a:p>
            <a:r>
              <a:rPr lang="en-US" dirty="0"/>
              <a:t>NSCHC and New Rule Information: </a:t>
            </a:r>
          </a:p>
          <a:p>
            <a:pPr marL="285750" indent="-285750">
              <a:buFont typeface="Arial" panose="020B0604020202020204" pitchFamily="34" charset="0"/>
              <a:buChar char="•"/>
            </a:pPr>
            <a:r>
              <a:rPr lang="en-US" dirty="0">
                <a:hlinkClick r:id="rId5"/>
              </a:rPr>
              <a:t>General AmeriCorps NSCHC Resource Page</a:t>
            </a:r>
            <a:endParaRPr lang="en-US" dirty="0"/>
          </a:p>
          <a:p>
            <a:pPr marL="285750" indent="-285750">
              <a:buFont typeface="Arial" panose="020B0604020202020204" pitchFamily="34" charset="0"/>
              <a:buChar char="•"/>
            </a:pPr>
            <a:r>
              <a:rPr lang="en-US" dirty="0">
                <a:hlinkClick r:id="rId6"/>
              </a:rPr>
              <a:t>Federal Register New Rule (effective May 1st) for 45 CFR § 2522 and 45 CFR §2540</a:t>
            </a:r>
            <a:endParaRPr lang="en-US" dirty="0"/>
          </a:p>
          <a:p>
            <a:pPr marL="285750" indent="-285750">
              <a:buFont typeface="Arial" panose="020B0604020202020204" pitchFamily="34" charset="0"/>
              <a:buChar char="•"/>
            </a:pPr>
            <a:endParaRPr lang="en-US" dirty="0"/>
          </a:p>
          <a:p>
            <a:r>
              <a:rPr lang="en-US" dirty="0">
                <a:hlinkClick r:id="rId7"/>
              </a:rPr>
              <a:t>eGrants Login</a:t>
            </a:r>
            <a:endParaRPr lang="en-US" dirty="0"/>
          </a:p>
          <a:p>
            <a:endParaRPr lang="en-US" dirty="0"/>
          </a:p>
          <a:p>
            <a:r>
              <a:rPr lang="en-US" dirty="0">
                <a:hlinkClick r:id="rId8"/>
              </a:rPr>
              <a:t>My AmeriCorps Portal</a:t>
            </a:r>
            <a:endParaRPr lang="en-US" dirty="0"/>
          </a:p>
          <a:p>
            <a:endParaRPr lang="en-US" dirty="0"/>
          </a:p>
          <a:p>
            <a:r>
              <a:rPr lang="en-US" dirty="0">
                <a:hlinkClick r:id="rId9"/>
              </a:rPr>
              <a:t>AmeriCorps Hotline</a:t>
            </a:r>
            <a:endParaRPr lang="en-US" dirty="0"/>
          </a:p>
          <a:p>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502978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4EBB56-3631-4042-9EFD-FB633D287285}"/>
              </a:ext>
            </a:extLst>
          </p:cNvPr>
          <p:cNvSpPr>
            <a:spLocks noGrp="1"/>
          </p:cNvSpPr>
          <p:nvPr>
            <p:ph type="title"/>
          </p:nvPr>
        </p:nvSpPr>
        <p:spPr>
          <a:xfrm>
            <a:off x="443908" y="267827"/>
            <a:ext cx="6082862" cy="419100"/>
          </a:xfrm>
        </p:spPr>
        <p:txBody>
          <a:bodyPr>
            <a:normAutofit fontScale="90000"/>
          </a:bodyPr>
          <a:lstStyle/>
          <a:p>
            <a:r>
              <a:rPr lang="en-US"/>
              <a:t>Applicant Enrollment Form</a:t>
            </a:r>
          </a:p>
        </p:txBody>
      </p:sp>
      <p:pic>
        <p:nvPicPr>
          <p:cNvPr id="240" name="Image" descr="Screenshot of applicant enrollment form part 1"/>
          <p:cNvPicPr>
            <a:picLocks noChangeAspect="1"/>
          </p:cNvPicPr>
          <p:nvPr/>
        </p:nvPicPr>
        <p:blipFill rotWithShape="1">
          <a:blip r:embed="rId4"/>
          <a:srcRect t="8766"/>
          <a:stretch/>
        </p:blipFill>
        <p:spPr>
          <a:xfrm>
            <a:off x="90289" y="881647"/>
            <a:ext cx="5404780" cy="5210809"/>
          </a:xfrm>
          <a:prstGeom prst="rect">
            <a:avLst/>
          </a:prstGeom>
          <a:ln w="12700">
            <a:miter lim="400000"/>
          </a:ln>
        </p:spPr>
      </p:pic>
      <p:pic>
        <p:nvPicPr>
          <p:cNvPr id="241" name="Image" descr="Screenshot of applicant enrollment form part 2"/>
          <p:cNvPicPr>
            <a:picLocks noChangeAspect="1"/>
          </p:cNvPicPr>
          <p:nvPr/>
        </p:nvPicPr>
        <p:blipFill rotWithShape="1">
          <a:blip r:embed="rId5"/>
          <a:srcRect b="7709"/>
          <a:stretch/>
        </p:blipFill>
        <p:spPr>
          <a:xfrm>
            <a:off x="5543927" y="881647"/>
            <a:ext cx="4614754" cy="5210809"/>
          </a:xfrm>
          <a:prstGeom prst="rect">
            <a:avLst/>
          </a:prstGeom>
          <a:ln w="12700">
            <a:miter lim="400000"/>
          </a:ln>
        </p:spPr>
      </p:pic>
      <p:sp>
        <p:nvSpPr>
          <p:cNvPr id="4" name="TextBox 3">
            <a:extLst>
              <a:ext uri="{FF2B5EF4-FFF2-40B4-BE49-F238E27FC236}">
                <a16:creationId xmlns:a16="http://schemas.microsoft.com/office/drawing/2014/main" id="{6CBF27F4-B5E0-4CCA-A948-822294608D37}"/>
              </a:ext>
              <a:ext uri="{C183D7F6-B498-43B3-948B-1728B52AA6E4}">
                <adec:decorative xmlns:adec="http://schemas.microsoft.com/office/drawing/2017/decorative" val="1"/>
              </a:ext>
            </a:extLst>
          </p:cNvPr>
          <p:cNvSpPr txBox="1"/>
          <p:nvPr/>
        </p:nvSpPr>
        <p:spPr>
          <a:xfrm>
            <a:off x="5640553" y="573870"/>
            <a:ext cx="2531656" cy="307777"/>
          </a:xfrm>
          <a:prstGeom prst="rect">
            <a:avLst/>
          </a:prstGeom>
          <a:noFill/>
        </p:spPr>
        <p:txBody>
          <a:bodyPr wrap="square" rtlCol="0">
            <a:spAutoFit/>
          </a:bodyPr>
          <a:lstStyle/>
          <a:p>
            <a:r>
              <a:rPr lang="en-US" sz="1400" i="1"/>
              <a:t>Form continued… </a:t>
            </a:r>
          </a:p>
        </p:txBody>
      </p:sp>
      <p:sp>
        <p:nvSpPr>
          <p:cNvPr id="6" name="TextBox 5">
            <a:extLst>
              <a:ext uri="{FF2B5EF4-FFF2-40B4-BE49-F238E27FC236}">
                <a16:creationId xmlns:a16="http://schemas.microsoft.com/office/drawing/2014/main" id="{343BE486-70DC-489C-9E2A-72AC5F7B6903}"/>
              </a:ext>
            </a:extLst>
          </p:cNvPr>
          <p:cNvSpPr txBox="1"/>
          <p:nvPr/>
        </p:nvSpPr>
        <p:spPr>
          <a:xfrm>
            <a:off x="10158681" y="2209067"/>
            <a:ext cx="2033320" cy="3170099"/>
          </a:xfrm>
          <a:prstGeom prst="rect">
            <a:avLst/>
          </a:prstGeom>
          <a:noFill/>
        </p:spPr>
        <p:txBody>
          <a:bodyPr wrap="square" rtlCol="0">
            <a:spAutoFit/>
          </a:bodyPr>
          <a:lstStyle/>
          <a:p>
            <a:r>
              <a:rPr lang="en-US" sz="2000"/>
              <a:t>Once the individual  clicks ‘save information’ to submit the form, the </a:t>
            </a:r>
            <a:r>
              <a:rPr lang="en-US" sz="2000" b="1"/>
              <a:t>eligibility verification </a:t>
            </a:r>
            <a:r>
              <a:rPr lang="en-US" sz="2000"/>
              <a:t>process is initiated. </a:t>
            </a:r>
          </a:p>
        </p:txBody>
      </p:sp>
      <p:cxnSp>
        <p:nvCxnSpPr>
          <p:cNvPr id="20" name="Straight Arrow Connector 19">
            <a:extLst>
              <a:ext uri="{FF2B5EF4-FFF2-40B4-BE49-F238E27FC236}">
                <a16:creationId xmlns:a16="http://schemas.microsoft.com/office/drawing/2014/main" id="{7994A763-85AE-42DE-A62C-8B3F8643FB5B}"/>
              </a:ext>
              <a:ext uri="{C183D7F6-B498-43B3-948B-1728B52AA6E4}">
                <adec:decorative xmlns:adec="http://schemas.microsoft.com/office/drawing/2017/decorative" val="1"/>
              </a:ext>
            </a:extLst>
          </p:cNvPr>
          <p:cNvCxnSpPr>
            <a:cxnSpLocks/>
          </p:cNvCxnSpPr>
          <p:nvPr/>
        </p:nvCxnSpPr>
        <p:spPr>
          <a:xfrm flipV="1">
            <a:off x="9661335" y="5364007"/>
            <a:ext cx="739664" cy="536453"/>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37" name="Line">
            <a:extLst>
              <a:ext uri="{C183D7F6-B498-43B3-948B-1728B52AA6E4}">
                <adec:decorative xmlns:adec="http://schemas.microsoft.com/office/drawing/2017/decorative" val="1"/>
              </a:ext>
            </a:extLst>
          </p:cNvPr>
          <p:cNvSpPr/>
          <p:nvPr/>
        </p:nvSpPr>
        <p:spPr>
          <a:xfrm flipV="1">
            <a:off x="7116961" y="6365220"/>
            <a:ext cx="1" cy="367765"/>
          </a:xfrm>
          <a:prstGeom prst="line">
            <a:avLst/>
          </a:prstGeom>
          <a:ln w="12700">
            <a:solidFill>
              <a:srgbClr val="FFFFFF"/>
            </a:solidFill>
            <a:miter lim="400000"/>
          </a:ln>
        </p:spPr>
        <p:txBody>
          <a:bodyPr lIns="35719" tIns="35719" rIns="35719" bIns="35719" anchor="ctr"/>
          <a:lstStyle/>
          <a:p>
            <a:pPr>
              <a:defRPr sz="2400"/>
            </a:pPr>
            <a:endParaRPr sz="1687"/>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FDD622-8412-4F30-989F-9189EC8B19CE}"/>
              </a:ext>
            </a:extLst>
          </p:cNvPr>
          <p:cNvSpPr>
            <a:spLocks noGrp="1"/>
          </p:cNvSpPr>
          <p:nvPr>
            <p:ph type="title"/>
          </p:nvPr>
        </p:nvSpPr>
        <p:spPr>
          <a:xfrm>
            <a:off x="417928" y="166322"/>
            <a:ext cx="6082862" cy="419100"/>
          </a:xfrm>
        </p:spPr>
        <p:txBody>
          <a:bodyPr>
            <a:normAutofit fontScale="90000"/>
          </a:bodyPr>
          <a:lstStyle/>
          <a:p>
            <a:r>
              <a:rPr lang="en-US" dirty="0"/>
              <a:t>Applicant Status in eGrants</a:t>
            </a:r>
          </a:p>
        </p:txBody>
      </p:sp>
      <p:sp>
        <p:nvSpPr>
          <p:cNvPr id="5" name="Date Placeholder 4">
            <a:extLst>
              <a:ext uri="{FF2B5EF4-FFF2-40B4-BE49-F238E27FC236}">
                <a16:creationId xmlns:a16="http://schemas.microsoft.com/office/drawing/2014/main" id="{8F5658AA-3064-4189-B255-D56B75DB08A6}"/>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4E8012BC-76E4-4581-9F08-D5FAF83B5401}"/>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964FD0F6-CCE9-4FF1-B05C-06FBB124296C}"/>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31</a:t>
            </a:fld>
            <a:endParaRPr lang="en-US"/>
          </a:p>
        </p:txBody>
      </p:sp>
      <p:pic>
        <p:nvPicPr>
          <p:cNvPr id="9" name="Picture 8" descr="eGrants screenshot of pending applications in the workbasket ">
            <a:extLst>
              <a:ext uri="{FF2B5EF4-FFF2-40B4-BE49-F238E27FC236}">
                <a16:creationId xmlns:a16="http://schemas.microsoft.com/office/drawing/2014/main" id="{A991DCD3-99FF-4E20-8CD9-DEDA9CA09689}"/>
              </a:ext>
            </a:extLst>
          </p:cNvPr>
          <p:cNvPicPr>
            <a:picLocks noChangeAspect="1"/>
          </p:cNvPicPr>
          <p:nvPr/>
        </p:nvPicPr>
        <p:blipFill>
          <a:blip r:embed="rId4"/>
          <a:stretch>
            <a:fillRect/>
          </a:stretch>
        </p:blipFill>
        <p:spPr>
          <a:xfrm>
            <a:off x="3677103" y="855931"/>
            <a:ext cx="7280457" cy="5360976"/>
          </a:xfrm>
          <a:prstGeom prst="rect">
            <a:avLst/>
          </a:prstGeom>
        </p:spPr>
      </p:pic>
      <p:cxnSp>
        <p:nvCxnSpPr>
          <p:cNvPr id="11" name="Straight Arrow Connector 10">
            <a:extLst>
              <a:ext uri="{FF2B5EF4-FFF2-40B4-BE49-F238E27FC236}">
                <a16:creationId xmlns:a16="http://schemas.microsoft.com/office/drawing/2014/main" id="{780C39D9-0DE5-4F37-82B0-DFF563C17250}"/>
              </a:ext>
              <a:ext uri="{C183D7F6-B498-43B3-948B-1728B52AA6E4}">
                <adec:decorative xmlns:adec="http://schemas.microsoft.com/office/drawing/2017/decorative" val="1"/>
              </a:ext>
            </a:extLst>
          </p:cNvPr>
          <p:cNvCxnSpPr>
            <a:cxnSpLocks/>
          </p:cNvCxnSpPr>
          <p:nvPr/>
        </p:nvCxnSpPr>
        <p:spPr>
          <a:xfrm>
            <a:off x="2575439" y="5318760"/>
            <a:ext cx="883920" cy="0"/>
          </a:xfrm>
          <a:prstGeom prst="straightConnector1">
            <a:avLst/>
          </a:prstGeom>
          <a:ln w="38100">
            <a:solidFill>
              <a:schemeClr val="accent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385ABD3-688A-4E82-9C74-16D8E4E5E32C}"/>
              </a:ext>
              <a:ext uri="{C183D7F6-B498-43B3-948B-1728B52AA6E4}">
                <adec:decorative xmlns:adec="http://schemas.microsoft.com/office/drawing/2017/decorative" val="1"/>
              </a:ext>
            </a:extLst>
          </p:cNvPr>
          <p:cNvSpPr txBox="1"/>
          <p:nvPr/>
        </p:nvSpPr>
        <p:spPr>
          <a:xfrm>
            <a:off x="2484120" y="5109210"/>
            <a:ext cx="1192983" cy="419100"/>
          </a:xfrm>
          <a:prstGeom prst="rect">
            <a:avLst/>
          </a:prstGeom>
          <a:noFill/>
          <a:ln>
            <a:solidFill>
              <a:srgbClr val="C00000"/>
            </a:solidFill>
          </a:ln>
        </p:spPr>
        <p:txBody>
          <a:bodyPr wrap="square" rtlCol="0">
            <a:spAutoFit/>
          </a:bodyPr>
          <a:lstStyle/>
          <a:p>
            <a:endParaRPr lang="en-US"/>
          </a:p>
        </p:txBody>
      </p:sp>
      <p:sp>
        <p:nvSpPr>
          <p:cNvPr id="15" name="TextBox 14">
            <a:extLst>
              <a:ext uri="{FF2B5EF4-FFF2-40B4-BE49-F238E27FC236}">
                <a16:creationId xmlns:a16="http://schemas.microsoft.com/office/drawing/2014/main" id="{6A8FB16F-D7ED-44A5-B818-32F811408B78}"/>
              </a:ext>
            </a:extLst>
          </p:cNvPr>
          <p:cNvSpPr txBox="1"/>
          <p:nvPr/>
        </p:nvSpPr>
        <p:spPr>
          <a:xfrm>
            <a:off x="417929" y="1051559"/>
            <a:ext cx="2645312" cy="4832092"/>
          </a:xfrm>
          <a:prstGeom prst="rect">
            <a:avLst/>
          </a:prstGeom>
          <a:noFill/>
        </p:spPr>
        <p:txBody>
          <a:bodyPr wrap="square" rtlCol="0">
            <a:spAutoFit/>
          </a:bodyPr>
          <a:lstStyle/>
          <a:p>
            <a:r>
              <a:rPr lang="en-US" sz="2800" dirty="0"/>
              <a:t>Applicant information  will move through the tabs in the S&amp;N Workbasket as actions are taken in the enrollment process.</a:t>
            </a:r>
          </a:p>
        </p:txBody>
      </p:sp>
    </p:spTree>
    <p:custDataLst>
      <p:tags r:id="rId1"/>
    </p:custDataLst>
    <p:extLst>
      <p:ext uri="{BB962C8B-B14F-4D97-AF65-F5344CB8AC3E}">
        <p14:creationId xmlns:p14="http://schemas.microsoft.com/office/powerpoint/2010/main" val="4269175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A905A8-A818-46F1-99F7-7F83F3AE06DC}"/>
              </a:ext>
            </a:extLst>
          </p:cNvPr>
          <p:cNvSpPr>
            <a:spLocks noGrp="1"/>
          </p:cNvSpPr>
          <p:nvPr>
            <p:ph type="title"/>
          </p:nvPr>
        </p:nvSpPr>
        <p:spPr/>
        <p:txBody>
          <a:bodyPr>
            <a:normAutofit fontScale="90000"/>
          </a:bodyPr>
          <a:lstStyle/>
          <a:p>
            <a:r>
              <a:rPr lang="en-US"/>
              <a:t>IMPORTANT:</a:t>
            </a:r>
            <a:br>
              <a:rPr lang="en-US"/>
            </a:br>
            <a:r>
              <a:rPr lang="en-US"/>
              <a:t>Quick Action Needed</a:t>
            </a:r>
          </a:p>
        </p:txBody>
      </p:sp>
      <p:sp>
        <p:nvSpPr>
          <p:cNvPr id="2" name="Text Placeholder 1">
            <a:extLst>
              <a:ext uri="{FF2B5EF4-FFF2-40B4-BE49-F238E27FC236}">
                <a16:creationId xmlns:a16="http://schemas.microsoft.com/office/drawing/2014/main" id="{DED8E386-B1B2-47E0-9357-2A0831625943}"/>
              </a:ext>
            </a:extLst>
          </p:cNvPr>
          <p:cNvSpPr>
            <a:spLocks noGrp="1"/>
          </p:cNvSpPr>
          <p:nvPr>
            <p:ph type="body" sz="quarter" idx="18"/>
          </p:nvPr>
        </p:nvSpPr>
        <p:spPr>
          <a:xfrm>
            <a:off x="463648" y="1706880"/>
            <a:ext cx="5632352" cy="4436364"/>
          </a:xfrm>
        </p:spPr>
        <p:txBody>
          <a:bodyPr/>
          <a:lstStyle/>
          <a:p>
            <a:r>
              <a:rPr lang="en-US" sz="2800"/>
              <a:t>Applicants should complete enrollment form ASAP</a:t>
            </a:r>
          </a:p>
          <a:p>
            <a:endParaRPr lang="en-US" sz="2800"/>
          </a:p>
          <a:p>
            <a:r>
              <a:rPr lang="en-US" sz="2800"/>
              <a:t>Form will then move to SSN/citizenship verification</a:t>
            </a:r>
          </a:p>
          <a:p>
            <a:endParaRPr lang="en-US" sz="2800"/>
          </a:p>
          <a:p>
            <a:r>
              <a:rPr lang="en-US" sz="2800"/>
              <a:t>Enrollment must be </a:t>
            </a:r>
            <a:r>
              <a:rPr lang="en-US" sz="2800" u="sng"/>
              <a:t>complete</a:t>
            </a:r>
            <a:r>
              <a:rPr lang="en-US" sz="2800"/>
              <a:t> 8 calendar days from member start date</a:t>
            </a:r>
          </a:p>
          <a:p>
            <a:endParaRPr lang="en-US" sz="2800"/>
          </a:p>
          <a:p>
            <a:endParaRPr lang="en-US"/>
          </a:p>
        </p:txBody>
      </p:sp>
      <p:sp>
        <p:nvSpPr>
          <p:cNvPr id="5" name="Date Placeholder 4">
            <a:extLst>
              <a:ext uri="{FF2B5EF4-FFF2-40B4-BE49-F238E27FC236}">
                <a16:creationId xmlns:a16="http://schemas.microsoft.com/office/drawing/2014/main" id="{32953524-A292-4EEA-BA61-42396E31FCF4}"/>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41D994CA-4880-4C05-8802-56B3BF74DD51}"/>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F6259CB9-F657-4B3B-8ECA-87E19D998F71}"/>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32</a:t>
            </a:fld>
            <a:endParaRPr lang="en-US"/>
          </a:p>
        </p:txBody>
      </p:sp>
      <p:pic>
        <p:nvPicPr>
          <p:cNvPr id="9" name="Graphic 8">
            <a:extLst>
              <a:ext uri="{FF2B5EF4-FFF2-40B4-BE49-F238E27FC236}">
                <a16:creationId xmlns:a16="http://schemas.microsoft.com/office/drawing/2014/main" id="{7E081A15-E7AB-4959-8547-273BEA8BF6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6510" y="1181100"/>
            <a:ext cx="4282440" cy="4282440"/>
          </a:xfrm>
          <a:prstGeom prst="rect">
            <a:avLst/>
          </a:prstGeom>
        </p:spPr>
      </p:pic>
    </p:spTree>
    <p:custDataLst>
      <p:tags r:id="rId1"/>
    </p:custDataLst>
    <p:extLst>
      <p:ext uri="{BB962C8B-B14F-4D97-AF65-F5344CB8AC3E}">
        <p14:creationId xmlns:p14="http://schemas.microsoft.com/office/powerpoint/2010/main" val="4031826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SSN &amp; Citizenship Verification</a:t>
            </a:r>
          </a:p>
        </p:txBody>
      </p:sp>
      <p:sp>
        <p:nvSpPr>
          <p:cNvPr id="4" name="TextBox 3">
            <a:extLst>
              <a:ext uri="{FF2B5EF4-FFF2-40B4-BE49-F238E27FC236}">
                <a16:creationId xmlns:a16="http://schemas.microsoft.com/office/drawing/2014/main" id="{B9D6DB02-771E-4BA9-8274-EC53E83767B1}"/>
              </a:ext>
            </a:extLst>
          </p:cNvPr>
          <p:cNvSpPr txBox="1"/>
          <p:nvPr/>
        </p:nvSpPr>
        <p:spPr>
          <a:xfrm>
            <a:off x="625437" y="1155031"/>
            <a:ext cx="10755345"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t>The My AmeriCorps portal submits the record to the Social Security Administration (SSA) as soon as the applicant completes and saves their section of the enrollment form. </a:t>
            </a:r>
          </a:p>
          <a:p>
            <a:pPr marL="285750" indent="-285750">
              <a:lnSpc>
                <a:spcPct val="150000"/>
              </a:lnSpc>
              <a:buFont typeface="Arial" panose="020B0604020202020204" pitchFamily="34" charset="0"/>
              <a:buChar char="•"/>
            </a:pPr>
            <a:r>
              <a:rPr lang="en-US"/>
              <a:t>The Social Security Administration will then follow their process to verify the applicant's citizenship status and social security number (SSN). </a:t>
            </a:r>
          </a:p>
          <a:p>
            <a:pPr marL="285750" indent="-285750">
              <a:lnSpc>
                <a:spcPct val="150000"/>
              </a:lnSpc>
              <a:buFont typeface="Arial" panose="020B0604020202020204" pitchFamily="34" charset="0"/>
              <a:buChar char="•"/>
            </a:pPr>
            <a:r>
              <a:rPr lang="en-US"/>
              <a:t>Within three business days, My AmeriCorps will be updated with either "Verified" or "Returned" for both the SSN and citizenship status. </a:t>
            </a:r>
          </a:p>
          <a:p>
            <a:pPr marL="285750" indent="-285750">
              <a:buFont typeface="Arial" panose="020B0604020202020204" pitchFamily="34" charset="0"/>
              <a:buChar char="•"/>
            </a:pPr>
            <a:endParaRPr lang="en-US"/>
          </a:p>
        </p:txBody>
      </p:sp>
      <p:grpSp>
        <p:nvGrpSpPr>
          <p:cNvPr id="13" name="Group 12" descr="eGrants screenshot of examples of verified and manually verified&#10; members">
            <a:extLst>
              <a:ext uri="{FF2B5EF4-FFF2-40B4-BE49-F238E27FC236}">
                <a16:creationId xmlns:a16="http://schemas.microsoft.com/office/drawing/2014/main" id="{E08567F2-ECFD-4EF5-A7E9-A407620A7A48}"/>
              </a:ext>
            </a:extLst>
          </p:cNvPr>
          <p:cNvGrpSpPr/>
          <p:nvPr/>
        </p:nvGrpSpPr>
        <p:grpSpPr>
          <a:xfrm>
            <a:off x="737833" y="3622291"/>
            <a:ext cx="10828731" cy="1579546"/>
            <a:chOff x="850231" y="3459880"/>
            <a:chExt cx="10058401" cy="1579546"/>
          </a:xfrm>
        </p:grpSpPr>
        <p:grpSp>
          <p:nvGrpSpPr>
            <p:cNvPr id="9" name="Group 8">
              <a:extLst>
                <a:ext uri="{FF2B5EF4-FFF2-40B4-BE49-F238E27FC236}">
                  <a16:creationId xmlns:a16="http://schemas.microsoft.com/office/drawing/2014/main" id="{B62B3C1B-CAFC-48FC-B2BF-46AAE223F4FE}"/>
                </a:ext>
              </a:extLst>
            </p:cNvPr>
            <p:cNvGrpSpPr/>
            <p:nvPr/>
          </p:nvGrpSpPr>
          <p:grpSpPr>
            <a:xfrm>
              <a:off x="850231" y="3681144"/>
              <a:ext cx="4712891" cy="1358282"/>
              <a:chOff x="850232" y="3879053"/>
              <a:chExt cx="4712891" cy="1358282"/>
            </a:xfrm>
          </p:grpSpPr>
          <p:pic>
            <p:nvPicPr>
              <p:cNvPr id="5" name="Picture 4">
                <a:extLst>
                  <a:ext uri="{FF2B5EF4-FFF2-40B4-BE49-F238E27FC236}">
                    <a16:creationId xmlns:a16="http://schemas.microsoft.com/office/drawing/2014/main" id="{E1ED1F1F-F404-43F6-A12E-9154513F387F}"/>
                  </a:ext>
                </a:extLst>
              </p:cNvPr>
              <p:cNvPicPr>
                <a:picLocks noChangeAspect="1"/>
              </p:cNvPicPr>
              <p:nvPr/>
            </p:nvPicPr>
            <p:blipFill rotWithShape="1">
              <a:blip r:embed="rId4"/>
              <a:srcRect l="2846" b="11520"/>
              <a:stretch/>
            </p:blipFill>
            <p:spPr>
              <a:xfrm>
                <a:off x="850232" y="4063719"/>
                <a:ext cx="4712891" cy="1173616"/>
              </a:xfrm>
              <a:prstGeom prst="rect">
                <a:avLst/>
              </a:prstGeom>
            </p:spPr>
          </p:pic>
          <p:sp>
            <p:nvSpPr>
              <p:cNvPr id="6" name="TextBox 5">
                <a:extLst>
                  <a:ext uri="{FF2B5EF4-FFF2-40B4-BE49-F238E27FC236}">
                    <a16:creationId xmlns:a16="http://schemas.microsoft.com/office/drawing/2014/main" id="{6B6FB907-CF74-4798-9051-A39E28A23690}"/>
                  </a:ext>
                </a:extLst>
              </p:cNvPr>
              <p:cNvSpPr txBox="1"/>
              <p:nvPr/>
            </p:nvSpPr>
            <p:spPr>
              <a:xfrm>
                <a:off x="850232" y="3879053"/>
                <a:ext cx="4712890" cy="369332"/>
              </a:xfrm>
              <a:prstGeom prst="rect">
                <a:avLst/>
              </a:prstGeom>
              <a:noFill/>
            </p:spPr>
            <p:txBody>
              <a:bodyPr wrap="square" rtlCol="0">
                <a:spAutoFit/>
              </a:bodyPr>
              <a:lstStyle/>
              <a:p>
                <a:pPr algn="ctr"/>
                <a:r>
                  <a:rPr lang="en-US" b="1"/>
                  <a:t>Example of a verified applicant</a:t>
                </a:r>
              </a:p>
            </p:txBody>
          </p:sp>
        </p:grpSp>
        <p:grpSp>
          <p:nvGrpSpPr>
            <p:cNvPr id="8" name="Group 7">
              <a:extLst>
                <a:ext uri="{FF2B5EF4-FFF2-40B4-BE49-F238E27FC236}">
                  <a16:creationId xmlns:a16="http://schemas.microsoft.com/office/drawing/2014/main" id="{35B0B9AF-480B-4254-AC66-C461CF96F458}"/>
                </a:ext>
              </a:extLst>
            </p:cNvPr>
            <p:cNvGrpSpPr/>
            <p:nvPr/>
          </p:nvGrpSpPr>
          <p:grpSpPr>
            <a:xfrm>
              <a:off x="6456313" y="3459880"/>
              <a:ext cx="4452319" cy="1579546"/>
              <a:chOff x="6628877" y="3577006"/>
              <a:chExt cx="4452319" cy="1579546"/>
            </a:xfrm>
          </p:grpSpPr>
          <p:pic>
            <p:nvPicPr>
              <p:cNvPr id="31" name="Picture 30"/>
              <p:cNvPicPr>
                <a:picLocks noChangeAspect="1"/>
              </p:cNvPicPr>
              <p:nvPr/>
            </p:nvPicPr>
            <p:blipFill rotWithShape="1">
              <a:blip r:embed="rId5"/>
              <a:srcRect t="18243" r="65548" b="72658"/>
              <a:stretch/>
            </p:blipFill>
            <p:spPr>
              <a:xfrm>
                <a:off x="6628878" y="4063719"/>
                <a:ext cx="4452318" cy="1092833"/>
              </a:xfrm>
              <a:prstGeom prst="rect">
                <a:avLst/>
              </a:prstGeom>
            </p:spPr>
          </p:pic>
          <p:sp>
            <p:nvSpPr>
              <p:cNvPr id="11" name="TextBox 10">
                <a:extLst>
                  <a:ext uri="{FF2B5EF4-FFF2-40B4-BE49-F238E27FC236}">
                    <a16:creationId xmlns:a16="http://schemas.microsoft.com/office/drawing/2014/main" id="{6C37AE99-9332-42FD-AD3C-B749F8989A04}"/>
                  </a:ext>
                </a:extLst>
              </p:cNvPr>
              <p:cNvSpPr txBox="1"/>
              <p:nvPr/>
            </p:nvSpPr>
            <p:spPr>
              <a:xfrm>
                <a:off x="6628877" y="3577006"/>
                <a:ext cx="4279754" cy="646331"/>
              </a:xfrm>
              <a:prstGeom prst="rect">
                <a:avLst/>
              </a:prstGeom>
              <a:noFill/>
            </p:spPr>
            <p:txBody>
              <a:bodyPr wrap="square" rtlCol="0">
                <a:spAutoFit/>
              </a:bodyPr>
              <a:lstStyle/>
              <a:p>
                <a:pPr algn="ctr"/>
                <a:r>
                  <a:rPr lang="en-US" b="1"/>
                  <a:t>Example of an applicant who will have to be manually verified </a:t>
                </a:r>
              </a:p>
            </p:txBody>
          </p:sp>
        </p:grpSp>
      </p:grpSp>
      <p:sp>
        <p:nvSpPr>
          <p:cNvPr id="12" name="TextBox 11">
            <a:extLst>
              <a:ext uri="{FF2B5EF4-FFF2-40B4-BE49-F238E27FC236}">
                <a16:creationId xmlns:a16="http://schemas.microsoft.com/office/drawing/2014/main" id="{8045AD84-99F0-4E1B-B3DB-FEADEEE9ED30}"/>
              </a:ext>
            </a:extLst>
          </p:cNvPr>
          <p:cNvSpPr txBox="1"/>
          <p:nvPr/>
        </p:nvSpPr>
        <p:spPr>
          <a:xfrm>
            <a:off x="513243" y="5379803"/>
            <a:ext cx="11203835" cy="646331"/>
          </a:xfrm>
          <a:prstGeom prst="rect">
            <a:avLst/>
          </a:prstGeom>
          <a:solidFill>
            <a:schemeClr val="tx2">
              <a:lumMod val="40000"/>
              <a:lumOff val="60000"/>
            </a:schemeClr>
          </a:solidFill>
        </p:spPr>
        <p:txBody>
          <a:bodyPr wrap="square" rtlCol="0">
            <a:spAutoFit/>
          </a:bodyPr>
          <a:lstStyle/>
          <a:p>
            <a:pPr algn="ctr"/>
            <a:r>
              <a:rPr lang="en-US" b="1"/>
              <a:t>Both the SSN and citizenship status must be noted as “Verified” or “Manually Verified” </a:t>
            </a:r>
          </a:p>
          <a:p>
            <a:pPr algn="ctr"/>
            <a:r>
              <a:rPr lang="en-US" b="1"/>
              <a:t>in My AmeriCorps before the individual can be enrolled. </a:t>
            </a:r>
          </a:p>
        </p:txBody>
      </p:sp>
    </p:spTree>
    <p:custDataLst>
      <p:tags r:id="rId1"/>
    </p:custDataLst>
    <p:extLst>
      <p:ext uri="{BB962C8B-B14F-4D97-AF65-F5344CB8AC3E}">
        <p14:creationId xmlns:p14="http://schemas.microsoft.com/office/powerpoint/2010/main" val="2842516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5B43D-F995-4F20-9864-7BCCA18BD4F5}"/>
              </a:ext>
            </a:extLst>
          </p:cNvPr>
          <p:cNvSpPr>
            <a:spLocks noGrp="1"/>
          </p:cNvSpPr>
          <p:nvPr>
            <p:ph type="title"/>
          </p:nvPr>
        </p:nvSpPr>
        <p:spPr/>
        <p:txBody>
          <a:bodyPr>
            <a:normAutofit fontScale="90000"/>
          </a:bodyPr>
          <a:lstStyle/>
          <a:p>
            <a:r>
              <a:rPr lang="en-US"/>
              <a:t>Manual Verification Steps</a:t>
            </a:r>
          </a:p>
        </p:txBody>
      </p:sp>
      <p:sp>
        <p:nvSpPr>
          <p:cNvPr id="4" name="Text Placeholder 3">
            <a:extLst>
              <a:ext uri="{FF2B5EF4-FFF2-40B4-BE49-F238E27FC236}">
                <a16:creationId xmlns:a16="http://schemas.microsoft.com/office/drawing/2014/main" id="{4C92120D-1159-4380-9184-620BCDA529D0}"/>
              </a:ext>
            </a:extLst>
          </p:cNvPr>
          <p:cNvSpPr>
            <a:spLocks noGrp="1"/>
          </p:cNvSpPr>
          <p:nvPr>
            <p:ph type="body" sz="quarter" idx="13"/>
          </p:nvPr>
        </p:nvSpPr>
        <p:spPr/>
        <p:txBody>
          <a:bodyPr/>
          <a:lstStyle/>
          <a:p>
            <a:r>
              <a:rPr lang="en-US"/>
              <a:t>Only required if applicant is not automatically verified</a:t>
            </a:r>
          </a:p>
        </p:txBody>
      </p:sp>
      <p:sp>
        <p:nvSpPr>
          <p:cNvPr id="2" name="Text Placeholder 1">
            <a:extLst>
              <a:ext uri="{FF2B5EF4-FFF2-40B4-BE49-F238E27FC236}">
                <a16:creationId xmlns:a16="http://schemas.microsoft.com/office/drawing/2014/main" id="{E945EB2C-6DBB-498A-932A-7CD8FFD56335}"/>
              </a:ext>
            </a:extLst>
          </p:cNvPr>
          <p:cNvSpPr>
            <a:spLocks noGrp="1"/>
          </p:cNvSpPr>
          <p:nvPr>
            <p:ph type="body" sz="quarter" idx="18"/>
          </p:nvPr>
        </p:nvSpPr>
        <p:spPr>
          <a:xfrm>
            <a:off x="625641" y="1556084"/>
            <a:ext cx="10879421" cy="4190920"/>
          </a:xfrm>
        </p:spPr>
        <p:txBody>
          <a:bodyPr>
            <a:normAutofit fontScale="92500" lnSpcReduction="10000"/>
          </a:bodyPr>
          <a:lstStyle/>
          <a:p>
            <a:pPr marL="342900" indent="-342900">
              <a:buFont typeface="+mj-lt"/>
              <a:buAutoNum type="arabicPeriod"/>
            </a:pPr>
            <a:r>
              <a:rPr lang="en-US" sz="1800" dirty="0">
                <a:latin typeface="+mn-lt"/>
              </a:rPr>
              <a:t>The grantee administrator receives an email notification to submit additional documentation via Secure File Transfer for manual verification of the applicant’s citizenship or Social Security Number</a:t>
            </a:r>
          </a:p>
          <a:p>
            <a:pPr marL="342900" indent="-342900">
              <a:buFont typeface="+mj-lt"/>
              <a:buAutoNum type="arabicPeriod"/>
            </a:pPr>
            <a:r>
              <a:rPr lang="en-US" sz="1800" dirty="0">
                <a:latin typeface="+mn-lt"/>
              </a:rPr>
              <a:t>To submit documentation, the program must request a secure file link from the AmeriCorps Hotline (detail on next slide) </a:t>
            </a:r>
          </a:p>
          <a:p>
            <a:pPr marL="342900" indent="-342900">
              <a:buFont typeface="+mj-lt"/>
              <a:buAutoNum type="arabicPeriod"/>
            </a:pPr>
            <a:r>
              <a:rPr lang="en-US" sz="1800" dirty="0">
                <a:latin typeface="+mn-lt"/>
              </a:rPr>
              <a:t>Program submits additional documentation (refer to </a:t>
            </a:r>
            <a:r>
              <a:rPr lang="en-US" sz="1800" dirty="0">
                <a:latin typeface="+mn-lt"/>
                <a:hlinkClick r:id="rId4"/>
              </a:rPr>
              <a:t>45 CFR 2522.200</a:t>
            </a:r>
            <a:r>
              <a:rPr lang="en-US" sz="1800" dirty="0">
                <a:latin typeface="+mn-lt"/>
              </a:rPr>
              <a:t> for documentation guidance)</a:t>
            </a:r>
          </a:p>
          <a:p>
            <a:pPr marL="342900" indent="-342900">
              <a:buFont typeface="+mj-lt"/>
              <a:buAutoNum type="arabicPeriod"/>
            </a:pPr>
            <a:r>
              <a:rPr lang="en-US" sz="1800" dirty="0">
                <a:latin typeface="+mn-lt"/>
              </a:rPr>
              <a:t>AmeriCorps Hotline forwards submitted documentation to the National Service Trust</a:t>
            </a:r>
          </a:p>
          <a:p>
            <a:pPr marL="342900" indent="-342900">
              <a:buFont typeface="+mj-lt"/>
              <a:buAutoNum type="arabicPeriod"/>
            </a:pPr>
            <a:r>
              <a:rPr lang="en-US" sz="1800" b="0" i="0" u="none" strike="noStrike" baseline="0" dirty="0">
                <a:solidFill>
                  <a:srgbClr val="000000"/>
                </a:solidFill>
                <a:latin typeface="+mn-lt"/>
              </a:rPr>
              <a:t>As of July, 2021, </a:t>
            </a:r>
            <a:r>
              <a:rPr lang="en-US" sz="1800" dirty="0">
                <a:solidFill>
                  <a:srgbClr val="000000"/>
                </a:solidFill>
                <a:latin typeface="+mn-lt"/>
              </a:rPr>
              <a:t>f</a:t>
            </a:r>
            <a:r>
              <a:rPr lang="en-US" sz="1800" b="0" i="0" u="none" strike="noStrike" baseline="0" dirty="0">
                <a:solidFill>
                  <a:srgbClr val="000000"/>
                </a:solidFill>
                <a:latin typeface="+mn-lt"/>
              </a:rPr>
              <a:t>or all SSN and citizenship manual verifications, the Effective Date will be set as the date of the original Returned notification from the Social Security Administration (</a:t>
            </a:r>
            <a:r>
              <a:rPr lang="en-US" sz="1800" b="0" i="0" u="none" strike="noStrike" baseline="0" dirty="0" err="1">
                <a:solidFill>
                  <a:srgbClr val="000000"/>
                </a:solidFill>
                <a:latin typeface="+mn-lt"/>
              </a:rPr>
              <a:t>SSA</a:t>
            </a:r>
            <a:r>
              <a:rPr lang="en-US" sz="1800" b="0" i="0" u="none" strike="noStrike" baseline="0" dirty="0">
                <a:solidFill>
                  <a:srgbClr val="000000"/>
                </a:solidFill>
                <a:latin typeface="+mn-lt"/>
              </a:rPr>
              <a:t>) or, if later, the date on which the individual’s citizenship status became valid. </a:t>
            </a:r>
          </a:p>
          <a:p>
            <a:pPr marL="342900" indent="-342900">
              <a:buFont typeface="+mj-lt"/>
              <a:buAutoNum type="arabicPeriod"/>
            </a:pPr>
            <a:r>
              <a:rPr lang="en-US" sz="1800" dirty="0">
                <a:latin typeface="+mn-lt"/>
              </a:rPr>
              <a:t>If the submitted documentation </a:t>
            </a:r>
            <a:r>
              <a:rPr lang="en-US" sz="1800" b="1" dirty="0">
                <a:latin typeface="+mn-lt"/>
              </a:rPr>
              <a:t>is sufficient </a:t>
            </a:r>
            <a:r>
              <a:rPr lang="en-US" sz="1800" dirty="0">
                <a:latin typeface="+mn-lt"/>
              </a:rPr>
              <a:t>to verify eligibility, the record in eGrants will be updated within 3 business days. This ends the manual verification process</a:t>
            </a:r>
          </a:p>
          <a:p>
            <a:pPr marL="342900" indent="-342900">
              <a:buFont typeface="+mj-lt"/>
              <a:buAutoNum type="arabicPeriod"/>
            </a:pPr>
            <a:r>
              <a:rPr lang="en-US" sz="1800" dirty="0">
                <a:latin typeface="+mn-lt"/>
              </a:rPr>
              <a:t>If the submitted documentation </a:t>
            </a:r>
            <a:r>
              <a:rPr lang="en-US" sz="1800" b="1" dirty="0">
                <a:latin typeface="+mn-lt"/>
              </a:rPr>
              <a:t>is not sufficient </a:t>
            </a:r>
            <a:r>
              <a:rPr lang="en-US" sz="1800" dirty="0">
                <a:latin typeface="+mn-lt"/>
              </a:rPr>
              <a:t>to verify eligibility, the grantee administrator will receive another email notification to submit sufficient eligibility documentation </a:t>
            </a:r>
            <a:r>
              <a:rPr lang="en-US" sz="1800" dirty="0"/>
              <a:t>to continue the manual verification process until the documentation is sufficient</a:t>
            </a:r>
          </a:p>
        </p:txBody>
      </p:sp>
      <p:sp>
        <p:nvSpPr>
          <p:cNvPr id="8" name="TextBox 7">
            <a:extLst>
              <a:ext uri="{FF2B5EF4-FFF2-40B4-BE49-F238E27FC236}">
                <a16:creationId xmlns:a16="http://schemas.microsoft.com/office/drawing/2014/main" id="{C0B5A036-1054-481F-B1BB-3E5FA33BF1BE}"/>
              </a:ext>
            </a:extLst>
          </p:cNvPr>
          <p:cNvSpPr txBox="1"/>
          <p:nvPr/>
        </p:nvSpPr>
        <p:spPr>
          <a:xfrm>
            <a:off x="686937" y="5875460"/>
            <a:ext cx="10637672" cy="830997"/>
          </a:xfrm>
          <a:prstGeom prst="rect">
            <a:avLst/>
          </a:prstGeom>
          <a:solidFill>
            <a:schemeClr val="tx2">
              <a:lumMod val="40000"/>
              <a:lumOff val="60000"/>
            </a:schemeClr>
          </a:solidFill>
        </p:spPr>
        <p:txBody>
          <a:bodyPr wrap="square" rtlCol="0">
            <a:spAutoFit/>
          </a:bodyPr>
          <a:lstStyle/>
          <a:p>
            <a:pPr algn="ctr"/>
            <a:r>
              <a:rPr lang="en-US" sz="1600" b="1" i="0" u="none" strike="noStrike" baseline="0">
                <a:solidFill>
                  <a:srgbClr val="000000"/>
                </a:solidFill>
              </a:rPr>
              <a:t>As of July, 2021, for all SSN and citizenship manual verifications, the Effective Date will be set as the date of the original Returned notification from the Social Security Administration (SSA) or, if later, the date on which the individual’s citizenship status became valid. </a:t>
            </a:r>
          </a:p>
        </p:txBody>
      </p:sp>
      <p:sp>
        <p:nvSpPr>
          <p:cNvPr id="5" name="Date Placeholder 4">
            <a:extLst>
              <a:ext uri="{FF2B5EF4-FFF2-40B4-BE49-F238E27FC236}">
                <a16:creationId xmlns:a16="http://schemas.microsoft.com/office/drawing/2014/main" id="{709A700F-7E51-47F5-B6D5-472672945280}"/>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6913F9C9-3003-47E4-975A-BC73E7AAB131}"/>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152CF0D9-7E8E-40D7-A664-1CDA79ECE2DB}"/>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34</a:t>
            </a:fld>
            <a:endParaRPr lang="en-US"/>
          </a:p>
        </p:txBody>
      </p:sp>
    </p:spTree>
    <p:custDataLst>
      <p:tags r:id="rId1"/>
    </p:custDataLst>
    <p:extLst>
      <p:ext uri="{BB962C8B-B14F-4D97-AF65-F5344CB8AC3E}">
        <p14:creationId xmlns:p14="http://schemas.microsoft.com/office/powerpoint/2010/main" val="3796579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6A15-7473-4EF1-A7AD-FFB6AC38A915}"/>
              </a:ext>
            </a:extLst>
          </p:cNvPr>
          <p:cNvSpPr>
            <a:spLocks noGrp="1"/>
          </p:cNvSpPr>
          <p:nvPr>
            <p:ph type="title"/>
          </p:nvPr>
        </p:nvSpPr>
        <p:spPr>
          <a:xfrm>
            <a:off x="463648" y="387728"/>
            <a:ext cx="6082862" cy="419100"/>
          </a:xfrm>
        </p:spPr>
        <p:txBody>
          <a:bodyPr>
            <a:normAutofit fontScale="90000"/>
          </a:bodyPr>
          <a:lstStyle/>
          <a:p>
            <a:r>
              <a:rPr lang="en-US"/>
              <a:t>Requesting a Secure File Link</a:t>
            </a:r>
          </a:p>
        </p:txBody>
      </p:sp>
      <p:sp>
        <p:nvSpPr>
          <p:cNvPr id="3" name="Content Placeholder 2">
            <a:extLst>
              <a:ext uri="{FF2B5EF4-FFF2-40B4-BE49-F238E27FC236}">
                <a16:creationId xmlns:a16="http://schemas.microsoft.com/office/drawing/2014/main" id="{55439B94-F357-4FC6-AB5A-457FF99CFED0}"/>
              </a:ext>
            </a:extLst>
          </p:cNvPr>
          <p:cNvSpPr>
            <a:spLocks noGrp="1"/>
          </p:cNvSpPr>
          <p:nvPr>
            <p:ph type="body" sz="quarter" idx="13"/>
          </p:nvPr>
        </p:nvSpPr>
        <p:spPr>
          <a:xfrm>
            <a:off x="463648" y="986142"/>
            <a:ext cx="10444984" cy="569086"/>
          </a:xfrm>
        </p:spPr>
        <p:txBody>
          <a:bodyPr>
            <a:normAutofit lnSpcReduction="10000"/>
          </a:bodyPr>
          <a:lstStyle/>
          <a:p>
            <a:r>
              <a:rPr lang="en-US" sz="1800" dirty="0"/>
              <a:t>Go to webform: </a:t>
            </a:r>
            <a:r>
              <a:rPr lang="en-US" sz="1800" dirty="0">
                <a:hlinkClick r:id="rId4"/>
              </a:rPr>
              <a:t>https://questions.americorps.gov/app/ask</a:t>
            </a:r>
            <a:r>
              <a:rPr lang="en-US" sz="1800" dirty="0"/>
              <a:t> to request helpdesk ticket(s). </a:t>
            </a:r>
          </a:p>
          <a:p>
            <a:r>
              <a:rPr lang="en-US" sz="1800" dirty="0"/>
              <a:t>Request a secure file link by completing the form (below)</a:t>
            </a:r>
          </a:p>
        </p:txBody>
      </p:sp>
      <p:pic>
        <p:nvPicPr>
          <p:cNvPr id="5" name="Picture 4" descr="screenshot of the hotline intake form">
            <a:extLst>
              <a:ext uri="{FF2B5EF4-FFF2-40B4-BE49-F238E27FC236}">
                <a16:creationId xmlns:a16="http://schemas.microsoft.com/office/drawing/2014/main" id="{73C8FDCB-86FC-48C0-A73D-825E32086018}"/>
              </a:ext>
            </a:extLst>
          </p:cNvPr>
          <p:cNvPicPr>
            <a:picLocks noChangeAspect="1"/>
          </p:cNvPicPr>
          <p:nvPr/>
        </p:nvPicPr>
        <p:blipFill>
          <a:blip r:embed="rId5"/>
          <a:stretch>
            <a:fillRect/>
          </a:stretch>
        </p:blipFill>
        <p:spPr>
          <a:xfrm>
            <a:off x="791949" y="1650079"/>
            <a:ext cx="5063952" cy="4765770"/>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F644A0B0-14B8-486F-B684-999250DC6B0A}"/>
              </a:ext>
            </a:extLst>
          </p:cNvPr>
          <p:cNvSpPr txBox="1"/>
          <p:nvPr/>
        </p:nvSpPr>
        <p:spPr>
          <a:xfrm>
            <a:off x="6336100" y="1523144"/>
            <a:ext cx="5392252" cy="5156796"/>
          </a:xfrm>
          <a:prstGeom prst="rect">
            <a:avLst/>
          </a:prstGeom>
          <a:noFill/>
        </p:spPr>
        <p:txBody>
          <a:bodyPr wrap="square" rtlCol="0">
            <a:spAutoFit/>
          </a:bodyPr>
          <a:lstStyle/>
          <a:p>
            <a:pPr>
              <a:lnSpc>
                <a:spcPct val="90000"/>
              </a:lnSpc>
              <a:spcAft>
                <a:spcPts val="900"/>
              </a:spcAft>
              <a:buClr>
                <a:schemeClr val="tx1"/>
              </a:buClr>
            </a:pPr>
            <a:r>
              <a:rPr lang="en-US" sz="2400" b="1">
                <a:cs typeface="Arial"/>
              </a:rPr>
              <a:t>      Best practices:</a:t>
            </a:r>
          </a:p>
          <a:p>
            <a:pPr marL="571500" lvl="1" indent="-342900">
              <a:lnSpc>
                <a:spcPct val="90000"/>
              </a:lnSpc>
              <a:spcAft>
                <a:spcPts val="900"/>
              </a:spcAft>
              <a:buClr>
                <a:schemeClr val="tx1"/>
              </a:buClr>
              <a:buFont typeface="Arial" panose="020B0604020202020204" pitchFamily="34" charset="0"/>
              <a:buChar char="•"/>
              <a:tabLst>
                <a:tab pos="457200" algn="l"/>
              </a:tabLst>
            </a:pPr>
            <a:r>
              <a:rPr lang="en-US" sz="2000">
                <a:solidFill>
                  <a:srgbClr val="000000">
                    <a:lumMod val="65000"/>
                    <a:lumOff val="35000"/>
                  </a:srgbClr>
                </a:solidFill>
                <a:cs typeface="Arial"/>
              </a:rPr>
              <a:t>Indicate that you are a State and National program enrolling applicants and need a Secure File Link to submit SSN/citizenship verification documentation</a:t>
            </a:r>
          </a:p>
          <a:p>
            <a:pPr marL="571500" lvl="1" indent="-342900">
              <a:lnSpc>
                <a:spcPct val="90000"/>
              </a:lnSpc>
              <a:spcAft>
                <a:spcPts val="900"/>
              </a:spcAft>
              <a:buClr>
                <a:schemeClr val="tx1"/>
              </a:buClr>
              <a:buFont typeface="Arial" panose="020B0604020202020204" pitchFamily="34" charset="0"/>
              <a:buChar char="•"/>
              <a:tabLst>
                <a:tab pos="457200" algn="l"/>
              </a:tabLst>
            </a:pPr>
            <a:r>
              <a:rPr lang="en-US" sz="2000">
                <a:solidFill>
                  <a:srgbClr val="000000">
                    <a:lumMod val="65000"/>
                    <a:lumOff val="35000"/>
                  </a:srgbClr>
                </a:solidFill>
                <a:cs typeface="Arial"/>
              </a:rPr>
              <a:t>If your program has multiple individual cases requiring SSN/citizenship verification at the same time, send these cases under a single ticket</a:t>
            </a:r>
          </a:p>
          <a:p>
            <a:pPr marL="571500" lvl="1" indent="-342900">
              <a:lnSpc>
                <a:spcPct val="90000"/>
              </a:lnSpc>
              <a:spcAft>
                <a:spcPts val="900"/>
              </a:spcAft>
              <a:buClr>
                <a:schemeClr val="tx1"/>
              </a:buClr>
              <a:buFont typeface="Arial" panose="020B0604020202020204" pitchFamily="34" charset="0"/>
              <a:buChar char="•"/>
              <a:tabLst>
                <a:tab pos="457200" algn="l"/>
              </a:tabLst>
            </a:pPr>
            <a:r>
              <a:rPr lang="en-US" sz="2000">
                <a:solidFill>
                  <a:srgbClr val="000000">
                    <a:lumMod val="65000"/>
                    <a:lumOff val="35000"/>
                  </a:srgbClr>
                </a:solidFill>
                <a:cs typeface="Arial"/>
              </a:rPr>
              <a:t>Document all communication and take screenshots if necessary</a:t>
            </a:r>
          </a:p>
          <a:p>
            <a:pPr marL="571500" lvl="1" indent="-342900">
              <a:lnSpc>
                <a:spcPct val="90000"/>
              </a:lnSpc>
              <a:spcAft>
                <a:spcPts val="900"/>
              </a:spcAft>
              <a:buClr>
                <a:schemeClr val="tx1"/>
              </a:buClr>
              <a:buFont typeface="Arial" panose="020B0604020202020204" pitchFamily="34" charset="0"/>
              <a:buChar char="•"/>
              <a:tabLst>
                <a:tab pos="457200" algn="l"/>
              </a:tabLst>
            </a:pPr>
            <a:r>
              <a:rPr lang="en-US" sz="2000">
                <a:solidFill>
                  <a:srgbClr val="000000">
                    <a:lumMod val="65000"/>
                    <a:lumOff val="35000"/>
                  </a:srgbClr>
                </a:solidFill>
                <a:cs typeface="Arial"/>
              </a:rPr>
              <a:t>Reach out to your Portfolio Manager if you encounter any challenges</a:t>
            </a:r>
          </a:p>
          <a:p>
            <a:endParaRPr lang="en-US"/>
          </a:p>
        </p:txBody>
      </p:sp>
      <p:sp>
        <p:nvSpPr>
          <p:cNvPr id="4" name="Slide Number Placeholder 3">
            <a:extLst>
              <a:ext uri="{FF2B5EF4-FFF2-40B4-BE49-F238E27FC236}">
                <a16:creationId xmlns:a16="http://schemas.microsoft.com/office/drawing/2014/main" id="{0EA45791-8CE3-4FA1-8C5A-201145268D63}"/>
              </a:ext>
              <a:ext uri="{C183D7F6-B498-43B3-948B-1728B52AA6E4}">
                <adec:decorative xmlns:adec="http://schemas.microsoft.com/office/drawing/2017/decorative" val="1"/>
              </a:ext>
            </a:extLst>
          </p:cNvPr>
          <p:cNvSpPr>
            <a:spLocks noGrp="1"/>
          </p:cNvSpPr>
          <p:nvPr>
            <p:ph type="sldNum" sz="quarter" idx="21"/>
          </p:nvPr>
        </p:nvSpPr>
        <p:spPr/>
        <p:txBody>
          <a:bodyPr/>
          <a:lstStyle/>
          <a:p>
            <a:fld id="{0D3B86E4-7A01-4085-814F-FD0EC848E3F6}" type="slidenum">
              <a:rPr lang="en-US" smtClean="0"/>
              <a:pPr/>
              <a:t>35</a:t>
            </a:fld>
            <a:endParaRPr lang="en-US"/>
          </a:p>
        </p:txBody>
      </p:sp>
    </p:spTree>
    <p:custDataLst>
      <p:tags r:id="rId1"/>
    </p:custDataLst>
    <p:extLst>
      <p:ext uri="{BB962C8B-B14F-4D97-AF65-F5344CB8AC3E}">
        <p14:creationId xmlns:p14="http://schemas.microsoft.com/office/powerpoint/2010/main" val="1418177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3E6CDD3-E529-4FA1-A66B-C70E1E03B850}"/>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FE8DB1E3-B11E-42BD-9286-4A6CAD14737A}"/>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B561F8E1-F203-4DA1-A9A1-AF326BFAAF63}"/>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36</a:t>
            </a:fld>
            <a:endParaRPr lang="en-US"/>
          </a:p>
        </p:txBody>
      </p:sp>
      <p:grpSp>
        <p:nvGrpSpPr>
          <p:cNvPr id="8" name="Group 7">
            <a:extLst>
              <a:ext uri="{FF2B5EF4-FFF2-40B4-BE49-F238E27FC236}">
                <a16:creationId xmlns:a16="http://schemas.microsoft.com/office/drawing/2014/main" id="{5DBA0F07-B1B0-4950-B931-A5CF802C07FD}"/>
              </a:ext>
              <a:ext uri="{C183D7F6-B498-43B3-948B-1728B52AA6E4}">
                <adec:decorative xmlns:adec="http://schemas.microsoft.com/office/drawing/2017/decorative" val="1"/>
              </a:ext>
            </a:extLst>
          </p:cNvPr>
          <p:cNvGrpSpPr/>
          <p:nvPr/>
        </p:nvGrpSpPr>
        <p:grpSpPr>
          <a:xfrm>
            <a:off x="320842" y="385011"/>
            <a:ext cx="10619874" cy="5534526"/>
            <a:chOff x="9028630" y="606770"/>
            <a:chExt cx="2874098" cy="3448917"/>
          </a:xfrm>
        </p:grpSpPr>
        <p:sp>
          <p:nvSpPr>
            <p:cNvPr id="12" name="Rectangle: Rounded Corners 11">
              <a:extLst>
                <a:ext uri="{FF2B5EF4-FFF2-40B4-BE49-F238E27FC236}">
                  <a16:creationId xmlns:a16="http://schemas.microsoft.com/office/drawing/2014/main" id="{107792CF-194E-45A5-A8E5-290C9C9417B8}"/>
                </a:ext>
              </a:extLst>
            </p:cNvPr>
            <p:cNvSpPr/>
            <p:nvPr/>
          </p:nvSpPr>
          <p:spPr>
            <a:xfrm>
              <a:off x="9028630" y="606770"/>
              <a:ext cx="2874098" cy="3448917"/>
            </a:xfrm>
            <a:prstGeom prst="roundRect">
              <a:avLst>
                <a:gd name="adj" fmla="val 5000"/>
              </a:avLst>
            </a:prstGeom>
            <a:solidFill>
              <a:schemeClr val="bg2"/>
            </a:solidFill>
            <a:ln w="50800">
              <a:solidFill>
                <a:schemeClr val="accent6">
                  <a:lumMod val="75000"/>
                </a:schemeClr>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3" name="Rectangle: Rounded Corners 4">
              <a:extLst>
                <a:ext uri="{FF2B5EF4-FFF2-40B4-BE49-F238E27FC236}">
                  <a16:creationId xmlns:a16="http://schemas.microsoft.com/office/drawing/2014/main" id="{6F6E3B43-268C-41D4-BE80-8CDB69A1B3BE}"/>
                </a:ext>
              </a:extLst>
            </p:cNvPr>
            <p:cNvSpPr txBox="1"/>
            <p:nvPr/>
          </p:nvSpPr>
          <p:spPr>
            <a:xfrm rot="16200000">
              <a:off x="7656561" y="1978839"/>
              <a:ext cx="3318957" cy="574819"/>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r>
                <a:rPr lang="en-US" sz="8000" b="1" kern="1200" dirty="0">
                  <a:solidFill>
                    <a:schemeClr val="accent3"/>
                  </a:solidFill>
                </a:rPr>
                <a:t>Enrollment</a:t>
              </a:r>
            </a:p>
          </p:txBody>
        </p:sp>
      </p:grpSp>
      <p:grpSp>
        <p:nvGrpSpPr>
          <p:cNvPr id="9" name="Group 8">
            <a:extLst>
              <a:ext uri="{FF2B5EF4-FFF2-40B4-BE49-F238E27FC236}">
                <a16:creationId xmlns:a16="http://schemas.microsoft.com/office/drawing/2014/main" id="{5FB38050-C3D0-431B-A22E-D4B1F8F77B05}"/>
              </a:ext>
              <a:ext uri="{C183D7F6-B498-43B3-948B-1728B52AA6E4}">
                <adec:decorative xmlns:adec="http://schemas.microsoft.com/office/drawing/2017/decorative" val="1"/>
              </a:ext>
            </a:extLst>
          </p:cNvPr>
          <p:cNvGrpSpPr/>
          <p:nvPr/>
        </p:nvGrpSpPr>
        <p:grpSpPr>
          <a:xfrm>
            <a:off x="1849478" y="327143"/>
            <a:ext cx="8938835" cy="5592394"/>
            <a:chOff x="9562205" y="570709"/>
            <a:chExt cx="2419152" cy="3484978"/>
          </a:xfrm>
        </p:grpSpPr>
        <p:sp>
          <p:nvSpPr>
            <p:cNvPr id="10" name="Rectangle 9">
              <a:extLst>
                <a:ext uri="{FF2B5EF4-FFF2-40B4-BE49-F238E27FC236}">
                  <a16:creationId xmlns:a16="http://schemas.microsoft.com/office/drawing/2014/main" id="{789CDF69-DE21-45C2-962A-D7E9CC9413D5}"/>
                </a:ext>
              </a:extLst>
            </p:cNvPr>
            <p:cNvSpPr/>
            <p:nvPr/>
          </p:nvSpPr>
          <p:spPr>
            <a:xfrm>
              <a:off x="9603450" y="606770"/>
              <a:ext cx="2141203" cy="3448917"/>
            </a:xfrm>
            <a:prstGeom prst="rect">
              <a:avLst/>
            </a:prstGeom>
            <a:noFill/>
            <a:ln>
              <a:noFill/>
            </a:ln>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11" name="TextBox 10">
              <a:extLst>
                <a:ext uri="{FF2B5EF4-FFF2-40B4-BE49-F238E27FC236}">
                  <a16:creationId xmlns:a16="http://schemas.microsoft.com/office/drawing/2014/main" id="{1EB6C187-52E1-4030-8B68-B3CF169A78AD}"/>
                </a:ext>
              </a:extLst>
            </p:cNvPr>
            <p:cNvSpPr txBox="1"/>
            <p:nvPr/>
          </p:nvSpPr>
          <p:spPr>
            <a:xfrm>
              <a:off x="9562205" y="570709"/>
              <a:ext cx="2419152" cy="3348948"/>
            </a:xfrm>
            <a:prstGeom prst="rect">
              <a:avLst/>
            </a:prstGeom>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en-US" sz="4800" b="1" kern="1200" dirty="0">
                  <a:solidFill>
                    <a:schemeClr val="bg2">
                      <a:lumMod val="50000"/>
                    </a:schemeClr>
                  </a:solidFill>
                </a:rPr>
                <a:t>Verification of eligibility</a:t>
              </a:r>
            </a:p>
            <a:p>
              <a:pPr marL="0" lvl="0" indent="0" algn="l" defTabSz="844550">
                <a:lnSpc>
                  <a:spcPct val="90000"/>
                </a:lnSpc>
                <a:spcBef>
                  <a:spcPct val="0"/>
                </a:spcBef>
                <a:spcAft>
                  <a:spcPct val="35000"/>
                </a:spcAft>
                <a:buNone/>
              </a:pPr>
              <a:r>
                <a:rPr lang="en-US" sz="4800" b="1" kern="1200" dirty="0">
                  <a:solidFill>
                    <a:schemeClr val="bg2">
                      <a:lumMod val="50000"/>
                    </a:schemeClr>
                  </a:solidFill>
                </a:rPr>
                <a:t>eGrants enrollment process</a:t>
              </a:r>
            </a:p>
            <a:p>
              <a:pPr marL="685800" lvl="0" indent="-685800" algn="l" defTabSz="844550">
                <a:lnSpc>
                  <a:spcPct val="90000"/>
                </a:lnSpc>
                <a:spcBef>
                  <a:spcPct val="0"/>
                </a:spcBef>
                <a:spcAft>
                  <a:spcPct val="35000"/>
                </a:spcAft>
                <a:buFont typeface="Arial" panose="020B0604020202020204" pitchFamily="34" charset="0"/>
                <a:buChar char="•"/>
              </a:pPr>
              <a:r>
                <a:rPr lang="en-US" sz="3600" b="1" dirty="0">
                  <a:solidFill>
                    <a:schemeClr val="bg2">
                      <a:lumMod val="50000"/>
                    </a:schemeClr>
                  </a:solidFill>
                </a:rPr>
                <a:t>Individual Enrollment</a:t>
              </a:r>
            </a:p>
            <a:p>
              <a:pPr marL="0" lvl="0" indent="0" algn="l" defTabSz="844550">
                <a:lnSpc>
                  <a:spcPct val="90000"/>
                </a:lnSpc>
                <a:spcBef>
                  <a:spcPct val="0"/>
                </a:spcBef>
                <a:spcAft>
                  <a:spcPct val="35000"/>
                </a:spcAft>
                <a:buNone/>
              </a:pPr>
              <a:endParaRPr lang="en-US" sz="4800" b="1" i="1" kern="1200" dirty="0">
                <a:solidFill>
                  <a:schemeClr val="bg2">
                    <a:lumMod val="50000"/>
                  </a:schemeClr>
                </a:solidFill>
              </a:endParaRPr>
            </a:p>
            <a:p>
              <a:pPr marL="0" lvl="0" indent="0" algn="l" defTabSz="844550">
                <a:lnSpc>
                  <a:spcPct val="90000"/>
                </a:lnSpc>
                <a:spcBef>
                  <a:spcPct val="0"/>
                </a:spcBef>
                <a:spcAft>
                  <a:spcPct val="35000"/>
                </a:spcAft>
                <a:buNone/>
              </a:pPr>
              <a:r>
                <a:rPr lang="en-US" sz="4800" b="1" i="1" kern="1200" dirty="0">
                  <a:solidFill>
                    <a:schemeClr val="bg2">
                      <a:lumMod val="50000"/>
                    </a:schemeClr>
                  </a:solidFill>
                </a:rPr>
                <a:t>Partial award </a:t>
              </a:r>
              <a:r>
                <a:rPr lang="en-US" sz="4800" b="1" i="1" dirty="0">
                  <a:solidFill>
                    <a:schemeClr val="bg2">
                      <a:lumMod val="50000"/>
                    </a:schemeClr>
                  </a:solidFill>
                </a:rPr>
                <a:t>a</a:t>
              </a:r>
              <a:r>
                <a:rPr lang="en-US" sz="4800" b="1" i="1" kern="1200" dirty="0">
                  <a:solidFill>
                    <a:schemeClr val="bg2">
                      <a:lumMod val="50000"/>
                    </a:schemeClr>
                  </a:solidFill>
                </a:rPr>
                <a:t>cknowledgment </a:t>
              </a:r>
              <a:br>
                <a:rPr lang="en-US" sz="4800" b="1" i="1" kern="1200" dirty="0">
                  <a:solidFill>
                    <a:schemeClr val="bg2">
                      <a:lumMod val="50000"/>
                    </a:schemeClr>
                  </a:solidFill>
                </a:rPr>
              </a:br>
              <a:r>
                <a:rPr lang="en-US" sz="4800" b="1" i="1" kern="1200" dirty="0">
                  <a:solidFill>
                    <a:schemeClr val="bg2">
                      <a:lumMod val="50000"/>
                    </a:schemeClr>
                  </a:solidFill>
                </a:rPr>
                <a:t>(if applicable) </a:t>
              </a:r>
            </a:p>
          </p:txBody>
        </p:sp>
      </p:grpSp>
      <p:sp>
        <p:nvSpPr>
          <p:cNvPr id="2" name="Title 1">
            <a:extLst>
              <a:ext uri="{FF2B5EF4-FFF2-40B4-BE49-F238E27FC236}">
                <a16:creationId xmlns:a16="http://schemas.microsoft.com/office/drawing/2014/main" id="{8D01A212-B19E-49B0-9975-E6AE5AB081FA}"/>
              </a:ext>
            </a:extLst>
          </p:cNvPr>
          <p:cNvSpPr>
            <a:spLocks noGrp="1"/>
          </p:cNvSpPr>
          <p:nvPr>
            <p:ph type="title"/>
          </p:nvPr>
        </p:nvSpPr>
        <p:spPr>
          <a:xfrm>
            <a:off x="6431724" y="3881741"/>
            <a:ext cx="6082862" cy="419100"/>
          </a:xfrm>
        </p:spPr>
        <p:txBody>
          <a:bodyPr>
            <a:normAutofit/>
          </a:bodyPr>
          <a:lstStyle/>
          <a:p>
            <a:pPr rtl="0" eaLnBrk="1" latinLnBrk="0" hangingPunct="1"/>
            <a:r>
              <a:rPr lang="en-US" sz="800" b="1" kern="1200" dirty="0">
                <a:solidFill>
                  <a:schemeClr val="bg2"/>
                </a:solidFill>
                <a:effectLst/>
                <a:ea typeface="+mn-ea"/>
                <a:cs typeface="+mn-cs"/>
              </a:rPr>
              <a:t>Enrollment</a:t>
            </a:r>
            <a:endParaRPr lang="en-US" sz="800" dirty="0">
              <a:solidFill>
                <a:schemeClr val="bg2"/>
              </a:solidFill>
              <a:effectLst/>
            </a:endParaRPr>
          </a:p>
        </p:txBody>
      </p:sp>
    </p:spTree>
    <p:custDataLst>
      <p:tags r:id="rId1"/>
    </p:custDataLst>
    <p:extLst>
      <p:ext uri="{BB962C8B-B14F-4D97-AF65-F5344CB8AC3E}">
        <p14:creationId xmlns:p14="http://schemas.microsoft.com/office/powerpoint/2010/main" val="1905325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13FC6-19DC-441A-870C-0DC08B9635A8}"/>
              </a:ext>
            </a:extLst>
          </p:cNvPr>
          <p:cNvSpPr>
            <a:spLocks noGrp="1"/>
          </p:cNvSpPr>
          <p:nvPr>
            <p:ph type="title"/>
          </p:nvPr>
        </p:nvSpPr>
        <p:spPr>
          <a:xfrm>
            <a:off x="303226" y="51725"/>
            <a:ext cx="10475493" cy="793636"/>
          </a:xfrm>
        </p:spPr>
        <p:txBody>
          <a:bodyPr>
            <a:normAutofit/>
          </a:bodyPr>
          <a:lstStyle/>
          <a:p>
            <a:r>
              <a:rPr lang="en-US" dirty="0"/>
              <a:t>Confirming SSN &amp; Citizenship Verification</a:t>
            </a:r>
          </a:p>
        </p:txBody>
      </p:sp>
      <p:sp>
        <p:nvSpPr>
          <p:cNvPr id="14" name="TextBox 13">
            <a:extLst>
              <a:ext uri="{FF2B5EF4-FFF2-40B4-BE49-F238E27FC236}">
                <a16:creationId xmlns:a16="http://schemas.microsoft.com/office/drawing/2014/main" id="{F5F6AD9D-76EA-4F76-BAA4-246D4B52A3CD}"/>
              </a:ext>
            </a:extLst>
          </p:cNvPr>
          <p:cNvSpPr txBox="1"/>
          <p:nvPr/>
        </p:nvSpPr>
        <p:spPr>
          <a:xfrm>
            <a:off x="447779" y="2712724"/>
            <a:ext cx="10942289" cy="3724096"/>
          </a:xfrm>
          <a:prstGeom prst="rect">
            <a:avLst/>
          </a:prstGeom>
          <a:noFill/>
        </p:spPr>
        <p:txBody>
          <a:bodyPr wrap="square" rtlCol="0">
            <a:spAutoFit/>
          </a:bodyPr>
          <a:lstStyle/>
          <a:p>
            <a:r>
              <a:rPr lang="en-US" sz="2000" b="1"/>
              <a:t>Verification Status Types</a:t>
            </a:r>
          </a:p>
          <a:p>
            <a:pPr lvl="1"/>
            <a:r>
              <a:rPr lang="en-US" b="1" i="1">
                <a:solidFill>
                  <a:schemeClr val="accent1">
                    <a:lumMod val="50000"/>
                  </a:schemeClr>
                </a:solidFill>
              </a:rPr>
              <a:t>Open</a:t>
            </a:r>
            <a:r>
              <a:rPr lang="en-US" i="1">
                <a:solidFill>
                  <a:schemeClr val="accent1">
                    <a:lumMod val="50000"/>
                  </a:schemeClr>
                </a:solidFill>
              </a:rPr>
              <a:t>:</a:t>
            </a:r>
            <a:r>
              <a:rPr lang="en-US" i="1"/>
              <a:t> </a:t>
            </a:r>
            <a:r>
              <a:rPr lang="en-US"/>
              <a:t>individual has been invited to participate in a program but has not yet created/updated and saved their My AmeriCorps Portal Profile</a:t>
            </a:r>
          </a:p>
          <a:p>
            <a:pPr lvl="1"/>
            <a:r>
              <a:rPr lang="en-US" b="1" i="1">
                <a:solidFill>
                  <a:schemeClr val="accent1">
                    <a:lumMod val="50000"/>
                  </a:schemeClr>
                </a:solidFill>
              </a:rPr>
              <a:t>Pending</a:t>
            </a:r>
            <a:r>
              <a:rPr lang="en-US" i="1">
                <a:solidFill>
                  <a:schemeClr val="accent1">
                    <a:lumMod val="50000"/>
                  </a:schemeClr>
                </a:solidFill>
              </a:rPr>
              <a:t>:</a:t>
            </a:r>
            <a:r>
              <a:rPr lang="en-US" i="1"/>
              <a:t> </a:t>
            </a:r>
            <a:r>
              <a:rPr lang="en-US"/>
              <a:t>individual’s name, SSN, and DOB have been sent to SSA for verification and are awaiting results</a:t>
            </a:r>
          </a:p>
          <a:p>
            <a:pPr lvl="1"/>
            <a:r>
              <a:rPr lang="en-US" b="1">
                <a:solidFill>
                  <a:schemeClr val="accent3">
                    <a:lumMod val="50000"/>
                  </a:schemeClr>
                </a:solidFill>
              </a:rPr>
              <a:t>Verified</a:t>
            </a:r>
            <a:r>
              <a:rPr lang="en-US"/>
              <a:t>: individual’s SSN/citizenship eligibility has been automatically verified by SSA</a:t>
            </a:r>
          </a:p>
          <a:p>
            <a:pPr lvl="1"/>
            <a:r>
              <a:rPr lang="en-US" b="1" i="1">
                <a:solidFill>
                  <a:schemeClr val="accent1">
                    <a:lumMod val="50000"/>
                  </a:schemeClr>
                </a:solidFill>
              </a:rPr>
              <a:t>Returned</a:t>
            </a:r>
            <a:r>
              <a:rPr lang="en-US" i="1">
                <a:solidFill>
                  <a:schemeClr val="accent1">
                    <a:lumMod val="50000"/>
                  </a:schemeClr>
                </a:solidFill>
              </a:rPr>
              <a:t>:</a:t>
            </a:r>
            <a:r>
              <a:rPr lang="en-US" i="1"/>
              <a:t> </a:t>
            </a:r>
            <a:r>
              <a:rPr lang="en-US"/>
              <a:t>individual was not verified automatically by SSA; document submission is required to prove eligibility</a:t>
            </a:r>
          </a:p>
          <a:p>
            <a:pPr lvl="1"/>
            <a:r>
              <a:rPr lang="en-US" b="1">
                <a:solidFill>
                  <a:schemeClr val="accent3">
                    <a:lumMod val="50000"/>
                  </a:schemeClr>
                </a:solidFill>
              </a:rPr>
              <a:t>Manually Verified</a:t>
            </a:r>
            <a:r>
              <a:rPr lang="en-US"/>
              <a:t>: individual’s SSN/citizenship eligibility has been verified by AmeriCorps based on submitted documentation</a:t>
            </a:r>
          </a:p>
          <a:p>
            <a:pPr lvl="1"/>
            <a:r>
              <a:rPr lang="en-US" b="1" i="1">
                <a:solidFill>
                  <a:schemeClr val="accent1">
                    <a:lumMod val="50000"/>
                  </a:schemeClr>
                </a:solidFill>
              </a:rPr>
              <a:t>Cannot be Verified</a:t>
            </a:r>
            <a:r>
              <a:rPr lang="en-US" i="1">
                <a:solidFill>
                  <a:schemeClr val="accent1">
                    <a:lumMod val="50000"/>
                  </a:schemeClr>
                </a:solidFill>
              </a:rPr>
              <a:t>:</a:t>
            </a:r>
            <a:r>
              <a:rPr lang="en-US" i="1"/>
              <a:t> </a:t>
            </a:r>
            <a:r>
              <a:rPr lang="en-US"/>
              <a:t>individual has been proven not to be eligible with respect to SSN or citizenship. </a:t>
            </a:r>
            <a:r>
              <a:rPr lang="en-US" i="1"/>
              <a:t>(If a program believes this status is incorrect, they can submit an appeal to their Portfolio Manager within 30 days of the eligibility decision)</a:t>
            </a:r>
            <a:endParaRPr lang="en-US" sz="1600"/>
          </a:p>
        </p:txBody>
      </p:sp>
      <p:sp>
        <p:nvSpPr>
          <p:cNvPr id="16" name="TextBox 15">
            <a:extLst>
              <a:ext uri="{FF2B5EF4-FFF2-40B4-BE49-F238E27FC236}">
                <a16:creationId xmlns:a16="http://schemas.microsoft.com/office/drawing/2014/main" id="{2956C0A1-C03D-4D94-A445-3CF398102787}"/>
              </a:ext>
            </a:extLst>
          </p:cNvPr>
          <p:cNvSpPr txBox="1"/>
          <p:nvPr/>
        </p:nvSpPr>
        <p:spPr>
          <a:xfrm>
            <a:off x="289896" y="1255957"/>
            <a:ext cx="4242464" cy="1200329"/>
          </a:xfrm>
          <a:prstGeom prst="rect">
            <a:avLst/>
          </a:prstGeom>
          <a:noFill/>
        </p:spPr>
        <p:txBody>
          <a:bodyPr wrap="square" rtlCol="0">
            <a:spAutoFit/>
          </a:bodyPr>
          <a:lstStyle/>
          <a:p>
            <a:pPr marL="285750" indent="-285750">
              <a:buFont typeface="Wingdings" panose="05000000000000000000" pitchFamily="2" charset="2"/>
              <a:buChar char="ü"/>
            </a:pPr>
            <a:r>
              <a:rPr lang="en-US"/>
              <a:t>Check the applicant SSN and Citizenship status in </a:t>
            </a:r>
            <a:r>
              <a:rPr lang="en-US" err="1"/>
              <a:t>eGrants</a:t>
            </a:r>
            <a:r>
              <a:rPr lang="en-US"/>
              <a:t>- the applicant must be ‘Verified’ or ‘Manually Verified’ to continue</a:t>
            </a:r>
          </a:p>
        </p:txBody>
      </p:sp>
      <p:pic>
        <p:nvPicPr>
          <p:cNvPr id="3" name="Picture 2" descr="egrants screenshot of SSN, Citizenship, and Criminal History Verification ">
            <a:extLst>
              <a:ext uri="{FF2B5EF4-FFF2-40B4-BE49-F238E27FC236}">
                <a16:creationId xmlns:a16="http://schemas.microsoft.com/office/drawing/2014/main" id="{37ED8B89-6BC3-48CD-AC66-AE4015B41C5F}"/>
              </a:ext>
            </a:extLst>
          </p:cNvPr>
          <p:cNvPicPr>
            <a:picLocks noChangeAspect="1"/>
          </p:cNvPicPr>
          <p:nvPr/>
        </p:nvPicPr>
        <p:blipFill rotWithShape="1">
          <a:blip r:embed="rId4"/>
          <a:srcRect l="491"/>
          <a:stretch/>
        </p:blipFill>
        <p:spPr>
          <a:xfrm>
            <a:off x="4486656" y="1158800"/>
            <a:ext cx="7415448" cy="1483953"/>
          </a:xfrm>
          <a:prstGeom prst="rect">
            <a:avLst/>
          </a:prstGeom>
        </p:spPr>
      </p:pic>
      <p:sp>
        <p:nvSpPr>
          <p:cNvPr id="4" name="TextBox 3">
            <a:extLst>
              <a:ext uri="{FF2B5EF4-FFF2-40B4-BE49-F238E27FC236}">
                <a16:creationId xmlns:a16="http://schemas.microsoft.com/office/drawing/2014/main" id="{E5E92E9A-2750-46BD-AF62-6BC28076682F}"/>
              </a:ext>
            </a:extLst>
          </p:cNvPr>
          <p:cNvSpPr txBox="1"/>
          <p:nvPr/>
        </p:nvSpPr>
        <p:spPr>
          <a:xfrm>
            <a:off x="7189545" y="1968745"/>
            <a:ext cx="3589174" cy="738664"/>
          </a:xfrm>
          <a:prstGeom prst="rect">
            <a:avLst/>
          </a:prstGeom>
          <a:noFill/>
        </p:spPr>
        <p:txBody>
          <a:bodyPr wrap="square" rtlCol="0">
            <a:spAutoFit/>
          </a:bodyPr>
          <a:lstStyle/>
          <a:p>
            <a:r>
              <a:rPr lang="en-US" sz="1400" i="1">
                <a:solidFill>
                  <a:schemeClr val="tx2"/>
                </a:solidFill>
              </a:rPr>
              <a:t>Note: My AmeriCorps will not allow you to enter an applicant’s start date that is earlier than the verification dates</a:t>
            </a:r>
          </a:p>
        </p:txBody>
      </p:sp>
    </p:spTree>
    <p:custDataLst>
      <p:tags r:id="rId1"/>
    </p:custDataLst>
    <p:extLst>
      <p:ext uri="{BB962C8B-B14F-4D97-AF65-F5344CB8AC3E}">
        <p14:creationId xmlns:p14="http://schemas.microsoft.com/office/powerpoint/2010/main" val="1664249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23314-8203-4AF9-82F1-FA9DB1E2D532}"/>
              </a:ext>
            </a:extLst>
          </p:cNvPr>
          <p:cNvSpPr>
            <a:spLocks noGrp="1"/>
          </p:cNvSpPr>
          <p:nvPr>
            <p:ph type="title"/>
          </p:nvPr>
        </p:nvSpPr>
        <p:spPr>
          <a:xfrm>
            <a:off x="174527" y="232601"/>
            <a:ext cx="9186926" cy="419100"/>
          </a:xfrm>
        </p:spPr>
        <p:txBody>
          <a:bodyPr>
            <a:normAutofit fontScale="90000"/>
          </a:bodyPr>
          <a:lstStyle/>
          <a:p>
            <a:r>
              <a:rPr lang="en-US"/>
              <a:t>Completing Individual Member Enrollment Form</a:t>
            </a:r>
          </a:p>
        </p:txBody>
      </p:sp>
      <p:pic>
        <p:nvPicPr>
          <p:cNvPr id="32" name="Picture 31" descr="eGrants screenshot of completing an individual enrollment form">
            <a:extLst>
              <a:ext uri="{FF2B5EF4-FFF2-40B4-BE49-F238E27FC236}">
                <a16:creationId xmlns:a16="http://schemas.microsoft.com/office/drawing/2014/main" id="{C1129C5F-D34D-4B94-851C-B777CE21BFAC}"/>
              </a:ext>
            </a:extLst>
          </p:cNvPr>
          <p:cNvPicPr>
            <a:picLocks noChangeAspect="1"/>
          </p:cNvPicPr>
          <p:nvPr/>
        </p:nvPicPr>
        <p:blipFill>
          <a:blip r:embed="rId4"/>
          <a:stretch>
            <a:fillRect/>
          </a:stretch>
        </p:blipFill>
        <p:spPr>
          <a:xfrm>
            <a:off x="2579806" y="626056"/>
            <a:ext cx="6946260" cy="5608603"/>
          </a:xfrm>
          <a:prstGeom prst="rect">
            <a:avLst/>
          </a:prstGeom>
        </p:spPr>
      </p:pic>
      <p:sp>
        <p:nvSpPr>
          <p:cNvPr id="5" name="Date Placeholder 4">
            <a:extLst>
              <a:ext uri="{FF2B5EF4-FFF2-40B4-BE49-F238E27FC236}">
                <a16:creationId xmlns:a16="http://schemas.microsoft.com/office/drawing/2014/main" id="{C1A831CA-6147-4041-9BB9-FB6B33B590AB}"/>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7FFBF36A-D604-4A5C-B283-0487E9234F56}"/>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C77E9874-E884-46CD-ADA0-282934502A68}"/>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38</a:t>
            </a:fld>
            <a:endParaRPr lang="en-US"/>
          </a:p>
        </p:txBody>
      </p:sp>
      <p:sp>
        <p:nvSpPr>
          <p:cNvPr id="13" name="TextBox 12">
            <a:extLst>
              <a:ext uri="{FF2B5EF4-FFF2-40B4-BE49-F238E27FC236}">
                <a16:creationId xmlns:a16="http://schemas.microsoft.com/office/drawing/2014/main" id="{77B1C013-CF06-4C74-9CDD-E25A5992AB68}"/>
              </a:ext>
            </a:extLst>
          </p:cNvPr>
          <p:cNvSpPr txBox="1"/>
          <p:nvPr/>
        </p:nvSpPr>
        <p:spPr>
          <a:xfrm>
            <a:off x="76634" y="931476"/>
            <a:ext cx="2956634" cy="1477328"/>
          </a:xfrm>
          <a:prstGeom prst="rect">
            <a:avLst/>
          </a:prstGeom>
          <a:noFill/>
        </p:spPr>
        <p:txBody>
          <a:bodyPr wrap="square" rtlCol="0">
            <a:spAutoFit/>
          </a:bodyPr>
          <a:lstStyle/>
          <a:p>
            <a:pPr marL="285750" indent="-285750">
              <a:buFont typeface="Wingdings" panose="05000000000000000000" pitchFamily="2" charset="2"/>
              <a:buChar char="ü"/>
            </a:pPr>
            <a:r>
              <a:rPr lang="en-US"/>
              <a:t>Confirm SSN/Citizenship are in “Verified” or “Manually Verified” status</a:t>
            </a:r>
          </a:p>
        </p:txBody>
      </p:sp>
      <p:sp>
        <p:nvSpPr>
          <p:cNvPr id="15" name="TextBox 14">
            <a:extLst>
              <a:ext uri="{FF2B5EF4-FFF2-40B4-BE49-F238E27FC236}">
                <a16:creationId xmlns:a16="http://schemas.microsoft.com/office/drawing/2014/main" id="{62F87EFF-9FED-4C96-A420-FA0F01DEED73}"/>
              </a:ext>
            </a:extLst>
          </p:cNvPr>
          <p:cNvSpPr txBox="1"/>
          <p:nvPr/>
        </p:nvSpPr>
        <p:spPr>
          <a:xfrm>
            <a:off x="9399785" y="1267326"/>
            <a:ext cx="2732118" cy="1477328"/>
          </a:xfrm>
          <a:prstGeom prst="rect">
            <a:avLst/>
          </a:prstGeom>
          <a:noFill/>
        </p:spPr>
        <p:txBody>
          <a:bodyPr wrap="square" rtlCol="0">
            <a:spAutoFit/>
          </a:bodyPr>
          <a:lstStyle/>
          <a:p>
            <a:pPr marL="285750" indent="-285750">
              <a:buFont typeface="Wingdings" panose="05000000000000000000" pitchFamily="2" charset="2"/>
              <a:buChar char="ü"/>
            </a:pPr>
            <a:r>
              <a:rPr lang="en-US"/>
              <a:t>If applicant is 18 or older, enter the date the NSCHC was completed and adjudicated.</a:t>
            </a:r>
          </a:p>
        </p:txBody>
      </p:sp>
      <p:sp>
        <p:nvSpPr>
          <p:cNvPr id="17" name="TextBox 16">
            <a:extLst>
              <a:ext uri="{FF2B5EF4-FFF2-40B4-BE49-F238E27FC236}">
                <a16:creationId xmlns:a16="http://schemas.microsoft.com/office/drawing/2014/main" id="{3917B49D-66F6-46B9-B780-D03B4D69C8C4}"/>
              </a:ext>
            </a:extLst>
          </p:cNvPr>
          <p:cNvSpPr txBox="1"/>
          <p:nvPr/>
        </p:nvSpPr>
        <p:spPr>
          <a:xfrm>
            <a:off x="1" y="3457074"/>
            <a:ext cx="2869676" cy="2585323"/>
          </a:xfrm>
          <a:prstGeom prst="rect">
            <a:avLst/>
          </a:prstGeom>
          <a:noFill/>
        </p:spPr>
        <p:txBody>
          <a:bodyPr wrap="square" rtlCol="0">
            <a:spAutoFit/>
          </a:bodyPr>
          <a:lstStyle/>
          <a:p>
            <a:pPr marL="285750" indent="-285750">
              <a:buFont typeface="Wingdings" panose="05000000000000000000" pitchFamily="2" charset="2"/>
              <a:buChar char="ü"/>
            </a:pPr>
            <a:r>
              <a:rPr lang="en-US"/>
              <a:t>Complete the placement information</a:t>
            </a:r>
          </a:p>
          <a:p>
            <a:pPr marL="742950" lvl="1" indent="-285750">
              <a:buFont typeface="Arial" panose="020B0604020202020204" pitchFamily="34" charset="0"/>
              <a:buChar char="•"/>
            </a:pPr>
            <a:r>
              <a:rPr lang="en-US"/>
              <a:t>Start date must be </a:t>
            </a:r>
            <a:r>
              <a:rPr lang="en-US" b="1" u="sng">
                <a:solidFill>
                  <a:schemeClr val="tx2"/>
                </a:solidFill>
              </a:rPr>
              <a:t>on or after</a:t>
            </a:r>
            <a:r>
              <a:rPr lang="en-US" b="1">
                <a:solidFill>
                  <a:schemeClr val="tx2"/>
                </a:solidFill>
              </a:rPr>
              <a:t> </a:t>
            </a:r>
            <a:r>
              <a:rPr lang="en-US"/>
              <a:t>SSN/citizenship verification dates and </a:t>
            </a:r>
            <a:r>
              <a:rPr lang="en-US" b="1" u="sng">
                <a:solidFill>
                  <a:schemeClr val="tx2"/>
                </a:solidFill>
              </a:rPr>
              <a:t>after</a:t>
            </a:r>
            <a:r>
              <a:rPr lang="en-US"/>
              <a:t> NSCHC certification date</a:t>
            </a:r>
          </a:p>
        </p:txBody>
      </p:sp>
      <p:sp>
        <p:nvSpPr>
          <p:cNvPr id="8" name="TextBox 7">
            <a:extLst>
              <a:ext uri="{FF2B5EF4-FFF2-40B4-BE49-F238E27FC236}">
                <a16:creationId xmlns:a16="http://schemas.microsoft.com/office/drawing/2014/main" id="{11672747-3753-4171-931B-3E0354AA440C}"/>
              </a:ext>
            </a:extLst>
          </p:cNvPr>
          <p:cNvSpPr txBox="1"/>
          <p:nvPr/>
        </p:nvSpPr>
        <p:spPr>
          <a:xfrm>
            <a:off x="9389648" y="3457074"/>
            <a:ext cx="2703922" cy="646331"/>
          </a:xfrm>
          <a:prstGeom prst="rect">
            <a:avLst/>
          </a:prstGeom>
          <a:noFill/>
        </p:spPr>
        <p:txBody>
          <a:bodyPr wrap="square" rtlCol="0">
            <a:spAutoFit/>
          </a:bodyPr>
          <a:lstStyle/>
          <a:p>
            <a:pPr marL="285750" indent="-285750">
              <a:buFont typeface="Wingdings" panose="05000000000000000000" pitchFamily="2" charset="2"/>
              <a:buChar char="ü"/>
            </a:pPr>
            <a:r>
              <a:rPr lang="en-US"/>
              <a:t>Check the certification box</a:t>
            </a:r>
          </a:p>
        </p:txBody>
      </p:sp>
      <p:sp>
        <p:nvSpPr>
          <p:cNvPr id="19" name="TextBox 18">
            <a:extLst>
              <a:ext uri="{FF2B5EF4-FFF2-40B4-BE49-F238E27FC236}">
                <a16:creationId xmlns:a16="http://schemas.microsoft.com/office/drawing/2014/main" id="{E7F5B68C-03B7-4EE8-BF48-33C4B7F7E3FB}"/>
              </a:ext>
            </a:extLst>
          </p:cNvPr>
          <p:cNvSpPr txBox="1"/>
          <p:nvPr/>
        </p:nvSpPr>
        <p:spPr>
          <a:xfrm>
            <a:off x="9365621" y="4480333"/>
            <a:ext cx="2727949" cy="1754326"/>
          </a:xfrm>
          <a:prstGeom prst="rect">
            <a:avLst/>
          </a:prstGeom>
          <a:noFill/>
        </p:spPr>
        <p:txBody>
          <a:bodyPr wrap="square" rtlCol="0">
            <a:spAutoFit/>
          </a:bodyPr>
          <a:lstStyle/>
          <a:p>
            <a:pPr marL="285750" indent="-285750">
              <a:buFont typeface="Wingdings" panose="05000000000000000000" pitchFamily="2" charset="2"/>
              <a:buChar char="ü"/>
            </a:pPr>
            <a:r>
              <a:rPr lang="en-US"/>
              <a:t>Once all information has been entered correctly, the “enroll member” button will become active</a:t>
            </a:r>
          </a:p>
        </p:txBody>
      </p:sp>
    </p:spTree>
    <p:custDataLst>
      <p:tags r:id="rId1"/>
    </p:custDataLst>
    <p:extLst>
      <p:ext uri="{BB962C8B-B14F-4D97-AF65-F5344CB8AC3E}">
        <p14:creationId xmlns:p14="http://schemas.microsoft.com/office/powerpoint/2010/main" val="414326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B5B8D-F3C2-48A3-8AA5-1050EB69898F}"/>
              </a:ext>
            </a:extLst>
          </p:cNvPr>
          <p:cNvSpPr>
            <a:spLocks noGrp="1"/>
          </p:cNvSpPr>
          <p:nvPr>
            <p:ph type="title"/>
          </p:nvPr>
        </p:nvSpPr>
        <p:spPr>
          <a:xfrm>
            <a:off x="463648" y="567041"/>
            <a:ext cx="7542668" cy="419100"/>
          </a:xfrm>
        </p:spPr>
        <p:txBody>
          <a:bodyPr>
            <a:normAutofit fontScale="90000"/>
          </a:bodyPr>
          <a:lstStyle/>
          <a:p>
            <a:r>
              <a:rPr lang="en-US"/>
              <a:t>Saving Information in the Enrollment Field </a:t>
            </a:r>
          </a:p>
        </p:txBody>
      </p:sp>
      <p:sp>
        <p:nvSpPr>
          <p:cNvPr id="5" name="Date Placeholder 4">
            <a:extLst>
              <a:ext uri="{FF2B5EF4-FFF2-40B4-BE49-F238E27FC236}">
                <a16:creationId xmlns:a16="http://schemas.microsoft.com/office/drawing/2014/main" id="{65D343B2-7994-4317-A3D2-047B612821CD}"/>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E4DDE35A-DF50-4A3D-A915-2E7B4AF38A32}"/>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57F45BC6-B54D-49D2-938C-905DED7A726A}"/>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39</a:t>
            </a:fld>
            <a:endParaRPr lang="en-US"/>
          </a:p>
        </p:txBody>
      </p:sp>
      <p:pic>
        <p:nvPicPr>
          <p:cNvPr id="8" name="Picture 7" descr="eGrants screenshot of pending enrollments ">
            <a:extLst>
              <a:ext uri="{FF2B5EF4-FFF2-40B4-BE49-F238E27FC236}">
                <a16:creationId xmlns:a16="http://schemas.microsoft.com/office/drawing/2014/main" id="{342336D4-E45E-4F5E-9502-9A156B9E3B1E}"/>
              </a:ext>
            </a:extLst>
          </p:cNvPr>
          <p:cNvPicPr/>
          <p:nvPr/>
        </p:nvPicPr>
        <p:blipFill rotWithShape="1">
          <a:blip r:embed="rId4"/>
          <a:srcRect b="10366"/>
          <a:stretch/>
        </p:blipFill>
        <p:spPr bwMode="auto">
          <a:xfrm>
            <a:off x="463648" y="1356952"/>
            <a:ext cx="8087932" cy="4340180"/>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2067909C-6113-45E5-90C4-783796B0C4E1}"/>
              </a:ext>
            </a:extLst>
          </p:cNvPr>
          <p:cNvSpPr txBox="1"/>
          <p:nvPr/>
        </p:nvSpPr>
        <p:spPr>
          <a:xfrm>
            <a:off x="8977253" y="2788378"/>
            <a:ext cx="2688827" cy="1477328"/>
          </a:xfrm>
          <a:prstGeom prst="rect">
            <a:avLst/>
          </a:prstGeom>
          <a:noFill/>
        </p:spPr>
        <p:txBody>
          <a:bodyPr wrap="square" rtlCol="0">
            <a:spAutoFit/>
          </a:bodyPr>
          <a:lstStyle/>
          <a:p>
            <a:r>
              <a:rPr lang="en-US"/>
              <a:t>As mentioned, you can enter information ahead of time (except for start date and slot type).  </a:t>
            </a:r>
          </a:p>
        </p:txBody>
      </p:sp>
      <p:sp>
        <p:nvSpPr>
          <p:cNvPr id="10" name="Rectangle 9">
            <a:extLst>
              <a:ext uri="{FF2B5EF4-FFF2-40B4-BE49-F238E27FC236}">
                <a16:creationId xmlns:a16="http://schemas.microsoft.com/office/drawing/2014/main" id="{48211C59-05E9-4BF9-B581-BBE963764007}"/>
              </a:ext>
              <a:ext uri="{C183D7F6-B498-43B3-948B-1728B52AA6E4}">
                <adec:decorative xmlns:adec="http://schemas.microsoft.com/office/drawing/2017/decorative" val="1"/>
              </a:ext>
            </a:extLst>
          </p:cNvPr>
          <p:cNvSpPr/>
          <p:nvPr/>
        </p:nvSpPr>
        <p:spPr>
          <a:xfrm>
            <a:off x="2296633" y="2222205"/>
            <a:ext cx="6254947" cy="882502"/>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2584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53692A0-FF6D-474F-8926-533A6F837D56}"/>
              </a:ext>
            </a:extLst>
          </p:cNvPr>
          <p:cNvSpPr>
            <a:spLocks noGrp="1"/>
          </p:cNvSpPr>
          <p:nvPr>
            <p:ph type="body" sz="quarter" idx="18"/>
          </p:nvPr>
        </p:nvSpPr>
        <p:spPr>
          <a:xfrm>
            <a:off x="463647" y="1619641"/>
            <a:ext cx="10780615" cy="4209659"/>
          </a:xfrm>
        </p:spPr>
        <p:txBody>
          <a:bodyPr>
            <a:normAutofit/>
          </a:bodyPr>
          <a:lstStyle/>
          <a:p>
            <a:r>
              <a:rPr lang="en-US" sz="2000" dirty="0">
                <a:latin typeface="+mn-lt"/>
                <a:ea typeface="Calibri" panose="020F0502020204030204" pitchFamily="34" charset="0"/>
              </a:rPr>
              <a:t>AmeriCorps has instituted eligibility re-checks for all previously manually verified AmeriCorps Alumni that are re-enrolling in either AmeriCorps State and National, AmeriCorps VISTA, or AmeriCorps NCCC </a:t>
            </a:r>
            <a:r>
              <a:rPr lang="en-US" sz="2000" dirty="0">
                <a:effectLst/>
                <a:latin typeface="+mn-lt"/>
                <a:ea typeface="Calibri" panose="020F0502020204030204" pitchFamily="34" charset="0"/>
              </a:rPr>
              <a:t>to ensure the agency, its programs, and its grantees, subgrantees, and sponsors are all in compliance. </a:t>
            </a:r>
            <a:endParaRPr lang="en-US" sz="2000" dirty="0">
              <a:latin typeface="+mn-lt"/>
            </a:endParaRPr>
          </a:p>
        </p:txBody>
      </p:sp>
      <p:sp>
        <p:nvSpPr>
          <p:cNvPr id="2" name="Title 1">
            <a:extLst>
              <a:ext uri="{FF2B5EF4-FFF2-40B4-BE49-F238E27FC236}">
                <a16:creationId xmlns:a16="http://schemas.microsoft.com/office/drawing/2014/main" id="{FF72CFF6-27AE-45C7-AFA4-FB2AE1203E78}"/>
              </a:ext>
            </a:extLst>
          </p:cNvPr>
          <p:cNvSpPr>
            <a:spLocks noGrp="1"/>
          </p:cNvSpPr>
          <p:nvPr>
            <p:ph type="title"/>
          </p:nvPr>
        </p:nvSpPr>
        <p:spPr>
          <a:xfrm>
            <a:off x="463648" y="600075"/>
            <a:ext cx="7437340" cy="386066"/>
          </a:xfrm>
        </p:spPr>
        <p:txBody>
          <a:bodyPr>
            <a:normAutofit fontScale="90000"/>
          </a:bodyPr>
          <a:lstStyle/>
          <a:p>
            <a:r>
              <a:rPr lang="en-US" dirty="0"/>
              <a:t>Updates: Effective August 25, 2022</a:t>
            </a:r>
          </a:p>
        </p:txBody>
      </p:sp>
      <p:sp>
        <p:nvSpPr>
          <p:cNvPr id="4" name="Date Placeholder 3">
            <a:extLst>
              <a:ext uri="{FF2B5EF4-FFF2-40B4-BE49-F238E27FC236}">
                <a16:creationId xmlns:a16="http://schemas.microsoft.com/office/drawing/2014/main" id="{1DE2A53A-1122-451C-B534-470B28C681E8}"/>
              </a:ext>
              <a:ext uri="{C183D7F6-B498-43B3-948B-1728B52AA6E4}">
                <adec:decorative xmlns:adec="http://schemas.microsoft.com/office/drawing/2017/decorative" val="1"/>
              </a:ext>
            </a:extLst>
          </p:cNvPr>
          <p:cNvSpPr>
            <a:spLocks noGrp="1"/>
          </p:cNvSpPr>
          <p:nvPr>
            <p:ph type="dt" sz="half" idx="19"/>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6BC88FE8-9AD0-4A95-9B98-895EDBC1DA95}"/>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6" name="Slide Number Placeholder 5">
            <a:extLst>
              <a:ext uri="{FF2B5EF4-FFF2-40B4-BE49-F238E27FC236}">
                <a16:creationId xmlns:a16="http://schemas.microsoft.com/office/drawing/2014/main" id="{3BC24AC5-2165-4002-952C-299BCF83D899}"/>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4</a:t>
            </a:fld>
            <a:endParaRPr lang="en-US"/>
          </a:p>
        </p:txBody>
      </p:sp>
    </p:spTree>
    <p:custDataLst>
      <p:tags r:id="rId1"/>
    </p:custDataLst>
    <p:extLst>
      <p:ext uri="{BB962C8B-B14F-4D97-AF65-F5344CB8AC3E}">
        <p14:creationId xmlns:p14="http://schemas.microsoft.com/office/powerpoint/2010/main" val="224891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B004C5-EFEE-4379-9022-24053682E976}"/>
              </a:ext>
            </a:extLst>
          </p:cNvPr>
          <p:cNvSpPr>
            <a:spLocks noGrp="1"/>
          </p:cNvSpPr>
          <p:nvPr>
            <p:ph type="title"/>
          </p:nvPr>
        </p:nvSpPr>
        <p:spPr/>
        <p:txBody>
          <a:bodyPr>
            <a:normAutofit fontScale="90000"/>
          </a:bodyPr>
          <a:lstStyle/>
          <a:p>
            <a:r>
              <a:rPr lang="en-US"/>
              <a:t>Completing Enrollment</a:t>
            </a:r>
          </a:p>
        </p:txBody>
      </p:sp>
      <p:sp>
        <p:nvSpPr>
          <p:cNvPr id="5" name="Date Placeholder 4">
            <a:extLst>
              <a:ext uri="{FF2B5EF4-FFF2-40B4-BE49-F238E27FC236}">
                <a16:creationId xmlns:a16="http://schemas.microsoft.com/office/drawing/2014/main" id="{A9256DF1-F2A1-4BE9-927A-944A6DA5DE60}"/>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CB2B3E75-1EB4-4866-9D87-6D93F9E46230}"/>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174EC9EC-A9C2-4ABE-B426-6448683AED6F}"/>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40</a:t>
            </a:fld>
            <a:endParaRPr lang="en-US"/>
          </a:p>
        </p:txBody>
      </p:sp>
      <p:pic>
        <p:nvPicPr>
          <p:cNvPr id="11" name="Picture 10" descr="eGrants screenshot of placement information">
            <a:extLst>
              <a:ext uri="{FF2B5EF4-FFF2-40B4-BE49-F238E27FC236}">
                <a16:creationId xmlns:a16="http://schemas.microsoft.com/office/drawing/2014/main" id="{72EE7E32-0EEC-4996-B160-2357A31A1E6D}"/>
              </a:ext>
            </a:extLst>
          </p:cNvPr>
          <p:cNvPicPr>
            <a:picLocks noChangeAspect="1"/>
          </p:cNvPicPr>
          <p:nvPr/>
        </p:nvPicPr>
        <p:blipFill>
          <a:blip r:embed="rId4"/>
          <a:stretch>
            <a:fillRect/>
          </a:stretch>
        </p:blipFill>
        <p:spPr>
          <a:xfrm>
            <a:off x="1174799" y="1733313"/>
            <a:ext cx="9497750" cy="3391373"/>
          </a:xfrm>
          <a:prstGeom prst="rect">
            <a:avLst/>
          </a:prstGeom>
        </p:spPr>
      </p:pic>
      <p:sp>
        <p:nvSpPr>
          <p:cNvPr id="19" name="Arrow: Down 18">
            <a:extLst>
              <a:ext uri="{FF2B5EF4-FFF2-40B4-BE49-F238E27FC236}">
                <a16:creationId xmlns:a16="http://schemas.microsoft.com/office/drawing/2014/main" id="{D01CD600-49AD-41E2-9460-1E486069BE7C}"/>
              </a:ext>
              <a:ext uri="{C183D7F6-B498-43B3-948B-1728B52AA6E4}">
                <adec:decorative xmlns:adec="http://schemas.microsoft.com/office/drawing/2017/decorative" val="1"/>
              </a:ext>
            </a:extLst>
          </p:cNvPr>
          <p:cNvSpPr/>
          <p:nvPr/>
        </p:nvSpPr>
        <p:spPr>
          <a:xfrm rot="10800000">
            <a:off x="9951720" y="4970891"/>
            <a:ext cx="396240" cy="1082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03007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343786-31BE-4157-9D27-2A2BD9C97CE7}"/>
              </a:ext>
            </a:extLst>
          </p:cNvPr>
          <p:cNvSpPr>
            <a:spLocks noGrp="1"/>
          </p:cNvSpPr>
          <p:nvPr>
            <p:ph type="title"/>
          </p:nvPr>
        </p:nvSpPr>
        <p:spPr>
          <a:xfrm>
            <a:off x="463648" y="567041"/>
            <a:ext cx="7335646" cy="308432"/>
          </a:xfrm>
        </p:spPr>
        <p:txBody>
          <a:bodyPr>
            <a:normAutofit fontScale="90000"/>
          </a:bodyPr>
          <a:lstStyle/>
          <a:p>
            <a:r>
              <a:rPr lang="en-US" dirty="0"/>
              <a:t>Partial Award Acknowledgment (Part 1)</a:t>
            </a:r>
          </a:p>
        </p:txBody>
      </p:sp>
      <p:pic>
        <p:nvPicPr>
          <p:cNvPr id="8" name="Picture 7" descr="eGrants screenshot of workbasket and member enrollment status ">
            <a:extLst>
              <a:ext uri="{FF2B5EF4-FFF2-40B4-BE49-F238E27FC236}">
                <a16:creationId xmlns:a16="http://schemas.microsoft.com/office/drawing/2014/main" id="{BBADBC87-2711-440A-BC3C-F5191099C5FE}"/>
              </a:ext>
            </a:extLst>
          </p:cNvPr>
          <p:cNvPicPr>
            <a:picLocks noChangeAspect="1"/>
          </p:cNvPicPr>
          <p:nvPr/>
        </p:nvPicPr>
        <p:blipFill rotWithShape="1">
          <a:blip r:embed="rId4"/>
          <a:srcRect r="4660"/>
          <a:stretch/>
        </p:blipFill>
        <p:spPr>
          <a:xfrm>
            <a:off x="3562806" y="1708330"/>
            <a:ext cx="8538248" cy="4192554"/>
          </a:xfrm>
          <a:prstGeom prst="rect">
            <a:avLst/>
          </a:prstGeom>
        </p:spPr>
      </p:pic>
      <p:sp>
        <p:nvSpPr>
          <p:cNvPr id="5" name="Date Placeholder 4">
            <a:extLst>
              <a:ext uri="{FF2B5EF4-FFF2-40B4-BE49-F238E27FC236}">
                <a16:creationId xmlns:a16="http://schemas.microsoft.com/office/drawing/2014/main" id="{4262445B-3B07-42E5-8C70-0E499EDA8F3A}"/>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4D88A824-CE92-4FDD-B835-DC476206B7D5}"/>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C8C0E2D7-F3BD-4EA8-9FA1-044690BECEE0}"/>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41</a:t>
            </a:fld>
            <a:endParaRPr lang="en-US"/>
          </a:p>
        </p:txBody>
      </p:sp>
      <p:sp>
        <p:nvSpPr>
          <p:cNvPr id="2" name="TextBox 1">
            <a:extLst>
              <a:ext uri="{FF2B5EF4-FFF2-40B4-BE49-F238E27FC236}">
                <a16:creationId xmlns:a16="http://schemas.microsoft.com/office/drawing/2014/main" id="{EC64307C-74C2-4688-8E51-BADABBDA0B9B}"/>
              </a:ext>
            </a:extLst>
          </p:cNvPr>
          <p:cNvSpPr txBox="1"/>
          <p:nvPr/>
        </p:nvSpPr>
        <p:spPr>
          <a:xfrm>
            <a:off x="463648" y="980009"/>
            <a:ext cx="10741546" cy="1200329"/>
          </a:xfrm>
          <a:prstGeom prst="rect">
            <a:avLst/>
          </a:prstGeom>
          <a:noFill/>
        </p:spPr>
        <p:txBody>
          <a:bodyPr wrap="square" rtlCol="0">
            <a:spAutoFit/>
          </a:bodyPr>
          <a:lstStyle/>
          <a:p>
            <a:r>
              <a:rPr lang="en-US" dirty="0"/>
              <a:t>If an individual will exceed the equivalent amount of two full-time education awards while serving with your program, the applicant will need to acknowledge partial or no education award before they can be enrolled. </a:t>
            </a:r>
          </a:p>
          <a:p>
            <a:endParaRPr lang="en-US" dirty="0"/>
          </a:p>
        </p:txBody>
      </p:sp>
      <p:sp>
        <p:nvSpPr>
          <p:cNvPr id="18" name="TextBox 17">
            <a:extLst>
              <a:ext uri="{FF2B5EF4-FFF2-40B4-BE49-F238E27FC236}">
                <a16:creationId xmlns:a16="http://schemas.microsoft.com/office/drawing/2014/main" id="{38830919-58F1-4600-B60F-99F17AE8ECA2}"/>
              </a:ext>
            </a:extLst>
          </p:cNvPr>
          <p:cNvSpPr txBox="1"/>
          <p:nvPr/>
        </p:nvSpPr>
        <p:spPr>
          <a:xfrm>
            <a:off x="447154" y="2420485"/>
            <a:ext cx="3397946" cy="1477328"/>
          </a:xfrm>
          <a:prstGeom prst="rect">
            <a:avLst/>
          </a:prstGeom>
          <a:noFill/>
        </p:spPr>
        <p:txBody>
          <a:bodyPr wrap="square" rtlCol="0">
            <a:spAutoFit/>
          </a:bodyPr>
          <a:lstStyle/>
          <a:p>
            <a:r>
              <a:rPr lang="en-US"/>
              <a:t>When the program attempts to click “enroll” you will see this note for applicants who need to perform a partial award acknowledgment </a:t>
            </a:r>
          </a:p>
        </p:txBody>
      </p:sp>
      <p:sp>
        <p:nvSpPr>
          <p:cNvPr id="19" name="TextBox 18">
            <a:extLst>
              <a:ext uri="{FF2B5EF4-FFF2-40B4-BE49-F238E27FC236}">
                <a16:creationId xmlns:a16="http://schemas.microsoft.com/office/drawing/2014/main" id="{C4CE48E9-DD9F-4390-B608-C9DB07DA2B0E}"/>
              </a:ext>
            </a:extLst>
          </p:cNvPr>
          <p:cNvSpPr txBox="1"/>
          <p:nvPr/>
        </p:nvSpPr>
        <p:spPr>
          <a:xfrm>
            <a:off x="447154" y="4596019"/>
            <a:ext cx="3397947" cy="1200329"/>
          </a:xfrm>
          <a:prstGeom prst="rect">
            <a:avLst/>
          </a:prstGeom>
          <a:noFill/>
        </p:spPr>
        <p:txBody>
          <a:bodyPr wrap="square" rtlCol="0">
            <a:spAutoFit/>
          </a:bodyPr>
          <a:lstStyle/>
          <a:p>
            <a:r>
              <a:rPr lang="en-US"/>
              <a:t>Additionally, the applicant enrollment status will indicate pending partial award acknowledgement </a:t>
            </a:r>
          </a:p>
        </p:txBody>
      </p:sp>
      <p:sp>
        <p:nvSpPr>
          <p:cNvPr id="20" name="TextBox 19">
            <a:extLst>
              <a:ext uri="{FF2B5EF4-FFF2-40B4-BE49-F238E27FC236}">
                <a16:creationId xmlns:a16="http://schemas.microsoft.com/office/drawing/2014/main" id="{9FF804A4-91B0-4B6F-AD46-977DDF11B543}"/>
              </a:ext>
            </a:extLst>
          </p:cNvPr>
          <p:cNvSpPr txBox="1"/>
          <p:nvPr/>
        </p:nvSpPr>
        <p:spPr>
          <a:xfrm>
            <a:off x="447154" y="5900884"/>
            <a:ext cx="4716379" cy="369332"/>
          </a:xfrm>
          <a:prstGeom prst="rect">
            <a:avLst/>
          </a:prstGeom>
          <a:solidFill>
            <a:schemeClr val="tx2">
              <a:lumMod val="40000"/>
              <a:lumOff val="60000"/>
            </a:schemeClr>
          </a:solidFill>
        </p:spPr>
        <p:txBody>
          <a:bodyPr wrap="square" rtlCol="0">
            <a:spAutoFit/>
          </a:bodyPr>
          <a:lstStyle/>
          <a:p>
            <a:pPr algn="ctr"/>
            <a:r>
              <a:rPr lang="en-US" b="1">
                <a:solidFill>
                  <a:schemeClr val="bg1"/>
                </a:solidFill>
              </a:rPr>
              <a:t>The member enrollment is not complete </a:t>
            </a:r>
          </a:p>
        </p:txBody>
      </p:sp>
    </p:spTree>
    <p:custDataLst>
      <p:tags r:id="rId1"/>
    </p:custDataLst>
    <p:extLst>
      <p:ext uri="{BB962C8B-B14F-4D97-AF65-F5344CB8AC3E}">
        <p14:creationId xmlns:p14="http://schemas.microsoft.com/office/powerpoint/2010/main" val="1511393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BFBC-0D23-41CB-820A-B270841135DB}"/>
              </a:ext>
            </a:extLst>
          </p:cNvPr>
          <p:cNvSpPr>
            <a:spLocks noGrp="1"/>
          </p:cNvSpPr>
          <p:nvPr>
            <p:ph type="title"/>
          </p:nvPr>
        </p:nvSpPr>
        <p:spPr>
          <a:xfrm>
            <a:off x="463648" y="567041"/>
            <a:ext cx="8680352" cy="369332"/>
          </a:xfrm>
        </p:spPr>
        <p:txBody>
          <a:bodyPr>
            <a:normAutofit fontScale="90000"/>
          </a:bodyPr>
          <a:lstStyle/>
          <a:p>
            <a:r>
              <a:rPr lang="en-US" dirty="0"/>
              <a:t>Partial Award Acknowledgement (Part 2)</a:t>
            </a:r>
          </a:p>
        </p:txBody>
      </p:sp>
      <p:pic>
        <p:nvPicPr>
          <p:cNvPr id="11" name="Picture 10" descr="screenshot of partial award acknowledgement email ">
            <a:extLst>
              <a:ext uri="{FF2B5EF4-FFF2-40B4-BE49-F238E27FC236}">
                <a16:creationId xmlns:a16="http://schemas.microsoft.com/office/drawing/2014/main" id="{E64C417A-BA12-4D44-9A14-3156AB6E5E05}"/>
              </a:ext>
            </a:extLst>
          </p:cNvPr>
          <p:cNvPicPr>
            <a:picLocks noChangeAspect="1"/>
          </p:cNvPicPr>
          <p:nvPr/>
        </p:nvPicPr>
        <p:blipFill>
          <a:blip r:embed="rId4"/>
          <a:stretch>
            <a:fillRect/>
          </a:stretch>
        </p:blipFill>
        <p:spPr>
          <a:xfrm>
            <a:off x="3650292" y="1806016"/>
            <a:ext cx="7867650" cy="4333875"/>
          </a:xfrm>
          <a:prstGeom prst="rect">
            <a:avLst/>
          </a:prstGeom>
          <a:ln>
            <a:noFill/>
          </a:ln>
          <a:effectLst>
            <a:outerShdw blurRad="190500" algn="tl" rotWithShape="0">
              <a:srgbClr val="000000">
                <a:alpha val="70000"/>
              </a:srgbClr>
            </a:outerShdw>
          </a:effectLst>
        </p:spPr>
      </p:pic>
      <p:sp>
        <p:nvSpPr>
          <p:cNvPr id="4" name="Slide Number Placeholder 3">
            <a:extLst>
              <a:ext uri="{FF2B5EF4-FFF2-40B4-BE49-F238E27FC236}">
                <a16:creationId xmlns:a16="http://schemas.microsoft.com/office/drawing/2014/main" id="{E803654A-BFD5-4362-B245-2D535BF282F0}"/>
              </a:ext>
              <a:ext uri="{C183D7F6-B498-43B3-948B-1728B52AA6E4}">
                <adec:decorative xmlns:adec="http://schemas.microsoft.com/office/drawing/2017/decorative" val="1"/>
              </a:ext>
            </a:extLst>
          </p:cNvPr>
          <p:cNvSpPr>
            <a:spLocks noGrp="1"/>
          </p:cNvSpPr>
          <p:nvPr>
            <p:ph type="sldNum" sz="quarter" idx="21"/>
          </p:nvPr>
        </p:nvSpPr>
        <p:spPr/>
        <p:txBody>
          <a:bodyPr/>
          <a:lstStyle/>
          <a:p>
            <a:fld id="{0D3B86E4-7A01-4085-814F-FD0EC848E3F6}" type="slidenum">
              <a:rPr lang="en-US" smtClean="0"/>
              <a:pPr/>
              <a:t>42</a:t>
            </a:fld>
            <a:endParaRPr lang="en-US"/>
          </a:p>
        </p:txBody>
      </p:sp>
      <p:sp>
        <p:nvSpPr>
          <p:cNvPr id="9" name="TextBox 8">
            <a:extLst>
              <a:ext uri="{FF2B5EF4-FFF2-40B4-BE49-F238E27FC236}">
                <a16:creationId xmlns:a16="http://schemas.microsoft.com/office/drawing/2014/main" id="{5D6748F0-1D06-422F-BCE1-285BDEE8B5D6}"/>
              </a:ext>
              <a:ext uri="{C183D7F6-B498-43B3-948B-1728B52AA6E4}">
                <adec:decorative xmlns:adec="http://schemas.microsoft.com/office/drawing/2017/decorative" val="1"/>
              </a:ext>
            </a:extLst>
          </p:cNvPr>
          <p:cNvSpPr txBox="1"/>
          <p:nvPr/>
        </p:nvSpPr>
        <p:spPr>
          <a:xfrm>
            <a:off x="3561347" y="1436684"/>
            <a:ext cx="6225910" cy="369332"/>
          </a:xfrm>
          <a:prstGeom prst="rect">
            <a:avLst/>
          </a:prstGeom>
          <a:noFill/>
        </p:spPr>
        <p:txBody>
          <a:bodyPr wrap="square" rtlCol="0">
            <a:spAutoFit/>
          </a:bodyPr>
          <a:lstStyle/>
          <a:p>
            <a:r>
              <a:rPr lang="en-US" b="1"/>
              <a:t>Partial Education Award notification email: </a:t>
            </a:r>
          </a:p>
        </p:txBody>
      </p:sp>
      <p:sp>
        <p:nvSpPr>
          <p:cNvPr id="19" name="TextBox 18">
            <a:extLst>
              <a:ext uri="{FF2B5EF4-FFF2-40B4-BE49-F238E27FC236}">
                <a16:creationId xmlns:a16="http://schemas.microsoft.com/office/drawing/2014/main" id="{C2205D1A-7AF5-4DF0-BA98-115164C47A15}"/>
              </a:ext>
              <a:ext uri="{C183D7F6-B498-43B3-948B-1728B52AA6E4}">
                <adec:decorative xmlns:adec="http://schemas.microsoft.com/office/drawing/2017/decorative" val="1"/>
              </a:ext>
            </a:extLst>
          </p:cNvPr>
          <p:cNvSpPr txBox="1"/>
          <p:nvPr/>
        </p:nvSpPr>
        <p:spPr>
          <a:xfrm>
            <a:off x="164123" y="1614292"/>
            <a:ext cx="3204719" cy="3416320"/>
          </a:xfrm>
          <a:prstGeom prst="rect">
            <a:avLst/>
          </a:prstGeom>
          <a:noFill/>
        </p:spPr>
        <p:txBody>
          <a:bodyPr wrap="square" rtlCol="0">
            <a:spAutoFit/>
          </a:bodyPr>
          <a:lstStyle/>
          <a:p>
            <a:r>
              <a:rPr lang="en-US"/>
              <a:t>Recommended reminders for the  applicant: </a:t>
            </a:r>
          </a:p>
          <a:p>
            <a:pPr marL="285750" indent="-285750">
              <a:buFontTx/>
              <a:buChar char="-"/>
            </a:pPr>
            <a:r>
              <a:rPr lang="en-US"/>
              <a:t>Let the applicant know to look out for this email </a:t>
            </a:r>
          </a:p>
          <a:p>
            <a:pPr marL="285750" indent="-285750">
              <a:buFontTx/>
              <a:buChar char="-"/>
            </a:pPr>
            <a:r>
              <a:rPr lang="en-US"/>
              <a:t>Ask the applicant to complete and acknowledge </a:t>
            </a:r>
            <a:r>
              <a:rPr lang="en-US" b="1" u="sng"/>
              <a:t>as soon as possible</a:t>
            </a:r>
          </a:p>
          <a:p>
            <a:pPr marL="285750" indent="-285750">
              <a:buFontTx/>
              <a:buChar char="-"/>
            </a:pPr>
            <a:r>
              <a:rPr lang="en-US"/>
              <a:t>Communicate that delay in completing this farm will delay their enrollment</a:t>
            </a:r>
          </a:p>
        </p:txBody>
      </p:sp>
    </p:spTree>
    <p:custDataLst>
      <p:tags r:id="rId1"/>
    </p:custDataLst>
    <p:extLst>
      <p:ext uri="{BB962C8B-B14F-4D97-AF65-F5344CB8AC3E}">
        <p14:creationId xmlns:p14="http://schemas.microsoft.com/office/powerpoint/2010/main" val="3272201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11DE3-EC2D-4245-98A7-04FB70E274F9}"/>
              </a:ext>
            </a:extLst>
          </p:cNvPr>
          <p:cNvSpPr>
            <a:spLocks noGrp="1"/>
          </p:cNvSpPr>
          <p:nvPr>
            <p:ph type="title"/>
          </p:nvPr>
        </p:nvSpPr>
        <p:spPr>
          <a:xfrm>
            <a:off x="463648" y="567041"/>
            <a:ext cx="7335646" cy="439026"/>
          </a:xfrm>
        </p:spPr>
        <p:txBody>
          <a:bodyPr>
            <a:normAutofit fontScale="90000"/>
          </a:bodyPr>
          <a:lstStyle/>
          <a:p>
            <a:r>
              <a:rPr lang="en-US" dirty="0"/>
              <a:t>Partial Award Acknowledgment (Part 3) </a:t>
            </a:r>
          </a:p>
        </p:txBody>
      </p:sp>
      <p:sp>
        <p:nvSpPr>
          <p:cNvPr id="4" name="Text Placeholder 3">
            <a:extLst>
              <a:ext uri="{FF2B5EF4-FFF2-40B4-BE49-F238E27FC236}">
                <a16:creationId xmlns:a16="http://schemas.microsoft.com/office/drawing/2014/main" id="{5549BF28-F8D4-45A8-B57A-8CCB56BDF594}"/>
              </a:ext>
            </a:extLst>
          </p:cNvPr>
          <p:cNvSpPr>
            <a:spLocks noGrp="1"/>
          </p:cNvSpPr>
          <p:nvPr>
            <p:ph type="body" sz="quarter" idx="13"/>
          </p:nvPr>
        </p:nvSpPr>
        <p:spPr/>
        <p:txBody>
          <a:bodyPr/>
          <a:lstStyle/>
          <a:p>
            <a:r>
              <a:rPr lang="en-US"/>
              <a:t>Applicant view in My AmeriCorps Portal</a:t>
            </a:r>
          </a:p>
        </p:txBody>
      </p:sp>
      <p:sp>
        <p:nvSpPr>
          <p:cNvPr id="21" name="TextBox 20">
            <a:extLst>
              <a:ext uri="{FF2B5EF4-FFF2-40B4-BE49-F238E27FC236}">
                <a16:creationId xmlns:a16="http://schemas.microsoft.com/office/drawing/2014/main" id="{1581F617-5A21-43A9-96FB-60CA254E4B8B}"/>
              </a:ext>
            </a:extLst>
          </p:cNvPr>
          <p:cNvSpPr txBox="1"/>
          <p:nvPr/>
        </p:nvSpPr>
        <p:spPr>
          <a:xfrm>
            <a:off x="280855" y="1484135"/>
            <a:ext cx="5178338" cy="307777"/>
          </a:xfrm>
          <a:prstGeom prst="rect">
            <a:avLst/>
          </a:prstGeom>
          <a:noFill/>
        </p:spPr>
        <p:txBody>
          <a:bodyPr wrap="square" rtlCol="0">
            <a:spAutoFit/>
          </a:bodyPr>
          <a:lstStyle/>
          <a:p>
            <a:r>
              <a:rPr lang="en-US" sz="1400" b="1"/>
              <a:t>Step 1: </a:t>
            </a:r>
            <a:r>
              <a:rPr lang="en-US" sz="1400"/>
              <a:t>Log into My AmeriCorps and click Enrollment Form </a:t>
            </a:r>
          </a:p>
        </p:txBody>
      </p:sp>
      <p:pic>
        <p:nvPicPr>
          <p:cNvPr id="29" name="Picture 28" descr="screenshot of acknowledging the partial education award in the portal. ">
            <a:extLst>
              <a:ext uri="{FF2B5EF4-FFF2-40B4-BE49-F238E27FC236}">
                <a16:creationId xmlns:a16="http://schemas.microsoft.com/office/drawing/2014/main" id="{0D3AB9F8-437F-42E6-816A-A5D56ABD3F83}"/>
              </a:ext>
            </a:extLst>
          </p:cNvPr>
          <p:cNvPicPr/>
          <p:nvPr/>
        </p:nvPicPr>
        <p:blipFill rotWithShape="1">
          <a:blip r:embed="rId4"/>
          <a:srcRect r="2519"/>
          <a:stretch/>
        </p:blipFill>
        <p:spPr>
          <a:xfrm>
            <a:off x="426698" y="1866479"/>
            <a:ext cx="5032496" cy="4450746"/>
          </a:xfrm>
          <a:prstGeom prst="rect">
            <a:avLst/>
          </a:prstGeom>
        </p:spPr>
      </p:pic>
      <p:sp>
        <p:nvSpPr>
          <p:cNvPr id="5" name="Date Placeholder 4">
            <a:extLst>
              <a:ext uri="{FF2B5EF4-FFF2-40B4-BE49-F238E27FC236}">
                <a16:creationId xmlns:a16="http://schemas.microsoft.com/office/drawing/2014/main" id="{6B2E1387-DA57-4918-8487-F5978A9D34C3}"/>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36331060-807E-4A68-8CC6-3DF77E5D0D8D}"/>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1A682538-65CD-46C8-B058-7F191CD6BCE9}"/>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43</a:t>
            </a:fld>
            <a:endParaRPr lang="en-US"/>
          </a:p>
        </p:txBody>
      </p:sp>
      <p:sp>
        <p:nvSpPr>
          <p:cNvPr id="20" name="Rectangle 19">
            <a:extLst>
              <a:ext uri="{FF2B5EF4-FFF2-40B4-BE49-F238E27FC236}">
                <a16:creationId xmlns:a16="http://schemas.microsoft.com/office/drawing/2014/main" id="{F4F0FE50-A7AE-417A-BE3A-74C9DC08C860}"/>
              </a:ext>
              <a:ext uri="{C183D7F6-B498-43B3-948B-1728B52AA6E4}">
                <adec:decorative xmlns:adec="http://schemas.microsoft.com/office/drawing/2017/decorative" val="1"/>
              </a:ext>
            </a:extLst>
          </p:cNvPr>
          <p:cNvSpPr/>
          <p:nvPr/>
        </p:nvSpPr>
        <p:spPr>
          <a:xfrm>
            <a:off x="463648" y="4056845"/>
            <a:ext cx="1146211" cy="167425"/>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descr="screenshot of acknowledging the partial education award in the portal part two.">
            <a:extLst>
              <a:ext uri="{FF2B5EF4-FFF2-40B4-BE49-F238E27FC236}">
                <a16:creationId xmlns:a16="http://schemas.microsoft.com/office/drawing/2014/main" id="{D6CA8AA5-4D17-4E39-B62A-96914BB95786}"/>
              </a:ext>
            </a:extLst>
          </p:cNvPr>
          <p:cNvGrpSpPr/>
          <p:nvPr/>
        </p:nvGrpSpPr>
        <p:grpSpPr>
          <a:xfrm>
            <a:off x="6705601" y="1089225"/>
            <a:ext cx="5254846" cy="5123871"/>
            <a:chOff x="6705601" y="1089225"/>
            <a:chExt cx="5254846" cy="5123871"/>
          </a:xfrm>
        </p:grpSpPr>
        <p:pic>
          <p:nvPicPr>
            <p:cNvPr id="1029" name="Picture 1">
              <a:extLst>
                <a:ext uri="{FF2B5EF4-FFF2-40B4-BE49-F238E27FC236}">
                  <a16:creationId xmlns:a16="http://schemas.microsoft.com/office/drawing/2014/main" id="{D3DDA7B1-AD94-41DE-A614-4F5C881B5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2" y="1089225"/>
              <a:ext cx="5254845" cy="214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6">
              <a:extLst>
                <a:ext uri="{FF2B5EF4-FFF2-40B4-BE49-F238E27FC236}">
                  <a16:creationId xmlns:a16="http://schemas.microsoft.com/office/drawing/2014/main" id="{AD59D229-B098-47EC-B961-BBFAC4627A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1" y="3984589"/>
              <a:ext cx="5254845" cy="222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7BEFA2CE-AF38-40CF-AB7E-BB298AABB3C9}"/>
                </a:ext>
              </a:extLst>
            </p:cNvPr>
            <p:cNvSpPr txBox="1"/>
            <p:nvPr/>
          </p:nvSpPr>
          <p:spPr>
            <a:xfrm>
              <a:off x="6705601" y="3239093"/>
              <a:ext cx="5254846" cy="738664"/>
            </a:xfrm>
            <a:prstGeom prst="rect">
              <a:avLst/>
            </a:prstGeom>
            <a:noFill/>
          </p:spPr>
          <p:txBody>
            <a:bodyPr wrap="square" rtlCol="0">
              <a:spAutoFit/>
            </a:bodyPr>
            <a:lstStyle/>
            <a:p>
              <a:r>
                <a:rPr lang="en-US" sz="1400" b="1"/>
                <a:t>Step 2: </a:t>
              </a:r>
              <a:r>
                <a:rPr lang="en-US" sz="1400"/>
                <a:t>Scroll down to the bottom of the enrollment form so the member can select “I accept.” </a:t>
              </a:r>
            </a:p>
            <a:p>
              <a:r>
                <a:rPr lang="en-US" sz="1400" b="1"/>
                <a:t>Step 3: </a:t>
              </a:r>
              <a:r>
                <a:rPr lang="en-US" sz="1400"/>
                <a:t>Click “Save Information.”</a:t>
              </a:r>
            </a:p>
          </p:txBody>
        </p:sp>
        <p:sp>
          <p:nvSpPr>
            <p:cNvPr id="28" name="Rectangle 27">
              <a:extLst>
                <a:ext uri="{FF2B5EF4-FFF2-40B4-BE49-F238E27FC236}">
                  <a16:creationId xmlns:a16="http://schemas.microsoft.com/office/drawing/2014/main" id="{E1B53BA6-BA89-4EFE-8C46-69806B42D3B1}"/>
                </a:ext>
              </a:extLst>
            </p:cNvPr>
            <p:cNvSpPr/>
            <p:nvPr/>
          </p:nvSpPr>
          <p:spPr>
            <a:xfrm>
              <a:off x="10273213" y="5550196"/>
              <a:ext cx="1541005" cy="21858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57326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BFBC-0D23-41CB-820A-B270841135DB}"/>
              </a:ext>
            </a:extLst>
          </p:cNvPr>
          <p:cNvSpPr>
            <a:spLocks noGrp="1"/>
          </p:cNvSpPr>
          <p:nvPr>
            <p:ph type="title"/>
          </p:nvPr>
        </p:nvSpPr>
        <p:spPr>
          <a:xfrm>
            <a:off x="463648" y="567040"/>
            <a:ext cx="7514940" cy="433409"/>
          </a:xfrm>
        </p:spPr>
        <p:txBody>
          <a:bodyPr>
            <a:normAutofit fontScale="90000"/>
          </a:bodyPr>
          <a:lstStyle/>
          <a:p>
            <a:r>
              <a:rPr lang="en-US" dirty="0"/>
              <a:t>Partial Award Acknowledgement (Part 4)</a:t>
            </a:r>
          </a:p>
        </p:txBody>
      </p:sp>
      <p:pic>
        <p:nvPicPr>
          <p:cNvPr id="2050" name="Picture 17" descr="egrants screenshot of the member enrollment status">
            <a:extLst>
              <a:ext uri="{FF2B5EF4-FFF2-40B4-BE49-F238E27FC236}">
                <a16:creationId xmlns:a16="http://schemas.microsoft.com/office/drawing/2014/main" id="{292ABBCC-7717-4285-983D-C6F7363A2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2163" y="1000450"/>
            <a:ext cx="9307673" cy="32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76822300-FCF2-4EED-BDBD-885081F257B9}"/>
              </a:ext>
            </a:extLst>
          </p:cNvPr>
          <p:cNvSpPr txBox="1"/>
          <p:nvPr/>
        </p:nvSpPr>
        <p:spPr>
          <a:xfrm>
            <a:off x="2045780" y="4478433"/>
            <a:ext cx="8704056" cy="707886"/>
          </a:xfrm>
          <a:prstGeom prst="rect">
            <a:avLst/>
          </a:prstGeom>
          <a:noFill/>
        </p:spPr>
        <p:txBody>
          <a:bodyPr wrap="square" rtlCol="0">
            <a:spAutoFit/>
          </a:bodyPr>
          <a:lstStyle/>
          <a:p>
            <a:r>
              <a:rPr lang="en-US" sz="2000" dirty="0"/>
              <a:t>Once this information is saved, the individual’s enrollment status in eGrants will be updated to “Partial Award Acknowledged.”</a:t>
            </a:r>
          </a:p>
        </p:txBody>
      </p:sp>
      <p:sp>
        <p:nvSpPr>
          <p:cNvPr id="21" name="TextBox 20">
            <a:extLst>
              <a:ext uri="{FF2B5EF4-FFF2-40B4-BE49-F238E27FC236}">
                <a16:creationId xmlns:a16="http://schemas.microsoft.com/office/drawing/2014/main" id="{1A2183C8-72E9-473C-8DC3-65972CE4FF4E}"/>
              </a:ext>
            </a:extLst>
          </p:cNvPr>
          <p:cNvSpPr txBox="1"/>
          <p:nvPr/>
        </p:nvSpPr>
        <p:spPr>
          <a:xfrm>
            <a:off x="463648" y="5449389"/>
            <a:ext cx="11350571" cy="707886"/>
          </a:xfrm>
          <a:prstGeom prst="rect">
            <a:avLst/>
          </a:prstGeom>
          <a:solidFill>
            <a:schemeClr val="tx2"/>
          </a:solidFill>
        </p:spPr>
        <p:txBody>
          <a:bodyPr wrap="square" rtlCol="0">
            <a:spAutoFit/>
          </a:bodyPr>
          <a:lstStyle/>
          <a:p>
            <a:pPr algn="ctr"/>
            <a:r>
              <a:rPr lang="en-US" sz="2000">
                <a:solidFill>
                  <a:schemeClr val="bg2"/>
                </a:solidFill>
              </a:rPr>
              <a:t>The program can then return to the member enrollment form and take the “enroll” action.  </a:t>
            </a:r>
            <a:r>
              <a:rPr lang="en-US" sz="2000" b="1">
                <a:solidFill>
                  <a:schemeClr val="bg2"/>
                </a:solidFill>
              </a:rPr>
              <a:t>ONLY THEN IS THE MEMBER ENROLLMENT COMPLETE.</a:t>
            </a:r>
          </a:p>
        </p:txBody>
      </p:sp>
      <p:sp>
        <p:nvSpPr>
          <p:cNvPr id="4" name="Slide Number Placeholder 3">
            <a:extLst>
              <a:ext uri="{FF2B5EF4-FFF2-40B4-BE49-F238E27FC236}">
                <a16:creationId xmlns:a16="http://schemas.microsoft.com/office/drawing/2014/main" id="{E803654A-BFD5-4362-B245-2D535BF282F0}"/>
              </a:ext>
              <a:ext uri="{C183D7F6-B498-43B3-948B-1728B52AA6E4}">
                <adec:decorative xmlns:adec="http://schemas.microsoft.com/office/drawing/2017/decorative" val="1"/>
              </a:ext>
            </a:extLst>
          </p:cNvPr>
          <p:cNvSpPr>
            <a:spLocks noGrp="1"/>
          </p:cNvSpPr>
          <p:nvPr>
            <p:ph type="sldNum" sz="quarter" idx="21"/>
          </p:nvPr>
        </p:nvSpPr>
        <p:spPr/>
        <p:txBody>
          <a:bodyPr/>
          <a:lstStyle/>
          <a:p>
            <a:fld id="{0D3B86E4-7A01-4085-814F-FD0EC848E3F6}" type="slidenum">
              <a:rPr lang="en-US" smtClean="0"/>
              <a:pPr/>
              <a:t>44</a:t>
            </a:fld>
            <a:endParaRPr lang="en-US"/>
          </a:p>
        </p:txBody>
      </p:sp>
      <p:sp>
        <p:nvSpPr>
          <p:cNvPr id="3" name="Rectangle 2">
            <a:extLst>
              <a:ext uri="{FF2B5EF4-FFF2-40B4-BE49-F238E27FC236}">
                <a16:creationId xmlns:a16="http://schemas.microsoft.com/office/drawing/2014/main" id="{D7ACC7A1-8188-43AC-982D-6FD56B6601BE}"/>
              </a:ext>
              <a:ext uri="{C183D7F6-B498-43B3-948B-1728B52AA6E4}">
                <adec:decorative xmlns:adec="http://schemas.microsoft.com/office/drawing/2017/decorative" val="1"/>
              </a:ext>
            </a:extLst>
          </p:cNvPr>
          <p:cNvSpPr/>
          <p:nvPr/>
        </p:nvSpPr>
        <p:spPr>
          <a:xfrm>
            <a:off x="5135526" y="3668233"/>
            <a:ext cx="765544" cy="40403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6173BE-A6DF-4CA2-995A-B7D4344BB968}"/>
              </a:ext>
              <a:ext uri="{C183D7F6-B498-43B3-948B-1728B52AA6E4}">
                <adec:decorative xmlns:adec="http://schemas.microsoft.com/office/drawing/2017/decorative" val="1"/>
              </a:ext>
            </a:extLst>
          </p:cNvPr>
          <p:cNvSpPr/>
          <p:nvPr/>
        </p:nvSpPr>
        <p:spPr>
          <a:xfrm>
            <a:off x="4175052" y="3783389"/>
            <a:ext cx="630865" cy="288881"/>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91DD1D-C26D-4476-869D-F3438C19B982}"/>
              </a:ext>
              <a:ext uri="{C183D7F6-B498-43B3-948B-1728B52AA6E4}">
                <adec:decorative xmlns:adec="http://schemas.microsoft.com/office/drawing/2017/decorative" val="1"/>
              </a:ext>
            </a:extLst>
          </p:cNvPr>
          <p:cNvSpPr/>
          <p:nvPr/>
        </p:nvSpPr>
        <p:spPr>
          <a:xfrm>
            <a:off x="8973879" y="3040912"/>
            <a:ext cx="999461" cy="1174451"/>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89831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59CDB-9A72-453B-A2D1-73EABEEF4DF5}"/>
              </a:ext>
            </a:extLst>
          </p:cNvPr>
          <p:cNvSpPr>
            <a:spLocks noGrp="1"/>
          </p:cNvSpPr>
          <p:nvPr>
            <p:ph type="title"/>
          </p:nvPr>
        </p:nvSpPr>
        <p:spPr/>
        <p:txBody>
          <a:bodyPr>
            <a:normAutofit fontScale="90000"/>
          </a:bodyPr>
          <a:lstStyle/>
          <a:p>
            <a:r>
              <a:rPr lang="en-US"/>
              <a:t>Check your work!</a:t>
            </a:r>
          </a:p>
        </p:txBody>
      </p:sp>
      <p:sp>
        <p:nvSpPr>
          <p:cNvPr id="5" name="Date Placeholder 4">
            <a:extLst>
              <a:ext uri="{FF2B5EF4-FFF2-40B4-BE49-F238E27FC236}">
                <a16:creationId xmlns:a16="http://schemas.microsoft.com/office/drawing/2014/main" id="{21E3A19C-18B1-4785-8129-0037021438AE}"/>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363B00E7-4DF0-42E4-B458-4E62D83C60FE}"/>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816B679F-6B94-411D-99DE-09BC34AA154F}"/>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45</a:t>
            </a:fld>
            <a:endParaRPr lang="en-US"/>
          </a:p>
        </p:txBody>
      </p:sp>
      <p:sp>
        <p:nvSpPr>
          <p:cNvPr id="9" name="TextBox 8">
            <a:extLst>
              <a:ext uri="{FF2B5EF4-FFF2-40B4-BE49-F238E27FC236}">
                <a16:creationId xmlns:a16="http://schemas.microsoft.com/office/drawing/2014/main" id="{6B75F7C3-806A-4EF4-932F-DE818DB6A375}"/>
              </a:ext>
            </a:extLst>
          </p:cNvPr>
          <p:cNvSpPr txBox="1"/>
          <p:nvPr/>
        </p:nvSpPr>
        <p:spPr>
          <a:xfrm>
            <a:off x="265077" y="1327400"/>
            <a:ext cx="11252865" cy="4985980"/>
          </a:xfrm>
          <a:prstGeom prst="rect">
            <a:avLst/>
          </a:prstGeom>
          <a:noFill/>
        </p:spPr>
        <p:txBody>
          <a:bodyPr wrap="square" numCol="2" rtlCol="0">
            <a:spAutoFit/>
          </a:bodyPr>
          <a:lstStyle/>
          <a:p>
            <a:pPr marL="285750" indent="-285750">
              <a:buFont typeface="Wingdings" panose="05000000000000000000" pitchFamily="2" charset="2"/>
              <a:buChar char="ü"/>
            </a:pPr>
            <a:r>
              <a:rPr lang="en-US" dirty="0"/>
              <a:t>Run reports in eGrants</a:t>
            </a:r>
          </a:p>
          <a:p>
            <a:endParaRPr lang="en-US" dirty="0"/>
          </a:p>
          <a:p>
            <a:pPr marL="285750" indent="-285750">
              <a:buFont typeface="Wingdings" panose="05000000000000000000" pitchFamily="2" charset="2"/>
              <a:buChar char="ü"/>
            </a:pPr>
            <a:r>
              <a:rPr lang="en-US" dirty="0"/>
              <a:t>View each member’s service information in Portal </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Double check the following: </a:t>
            </a:r>
          </a:p>
          <a:p>
            <a:pPr marL="742950" lvl="1" indent="-285750">
              <a:spcAft>
                <a:spcPts val="600"/>
              </a:spcAft>
              <a:buFont typeface="Arial" panose="020B0604020202020204" pitchFamily="34" charset="0"/>
              <a:buChar char="•"/>
            </a:pPr>
            <a:r>
              <a:rPr lang="en-US" dirty="0"/>
              <a:t>Within member enrollment period</a:t>
            </a:r>
          </a:p>
          <a:p>
            <a:pPr marL="742950" lvl="1" indent="-285750">
              <a:spcAft>
                <a:spcPts val="600"/>
              </a:spcAft>
              <a:buFont typeface="Arial" panose="020B0604020202020204" pitchFamily="34" charset="0"/>
              <a:buChar char="•"/>
            </a:pPr>
            <a:r>
              <a:rPr lang="en-US" dirty="0"/>
              <a:t>Sufficient slots available</a:t>
            </a:r>
          </a:p>
          <a:p>
            <a:pPr marL="742950" lvl="1" indent="-285750">
              <a:lnSpc>
                <a:spcPct val="120000"/>
              </a:lnSpc>
              <a:spcAft>
                <a:spcPts val="600"/>
              </a:spcAft>
              <a:buFont typeface="Arial" panose="020B0604020202020204" pitchFamily="34" charset="0"/>
              <a:buChar char="•"/>
            </a:pPr>
            <a:r>
              <a:rPr lang="en-US" dirty="0"/>
              <a:t>SSN and citizenship verified on or before member start date</a:t>
            </a:r>
          </a:p>
          <a:p>
            <a:pPr marL="742950" lvl="1" indent="-285750">
              <a:spcAft>
                <a:spcPts val="600"/>
              </a:spcAft>
              <a:buFont typeface="Arial" panose="020B0604020202020204" pitchFamily="34" charset="0"/>
              <a:buChar char="•"/>
            </a:pPr>
            <a:r>
              <a:rPr lang="en-US" dirty="0"/>
              <a:t>NSCHC Certification date before member start date </a:t>
            </a:r>
          </a:p>
          <a:p>
            <a:pPr marL="742950" lvl="1" indent="-285750">
              <a:spcAft>
                <a:spcPts val="600"/>
              </a:spcAft>
              <a:buFont typeface="Arial" panose="020B0604020202020204" pitchFamily="34" charset="0"/>
              <a:buChar char="•"/>
            </a:pPr>
            <a:r>
              <a:rPr lang="en-US" dirty="0"/>
              <a:t>Service Location selected</a:t>
            </a:r>
          </a:p>
          <a:p>
            <a:pPr marL="742950" lvl="1" indent="-285750">
              <a:spcAft>
                <a:spcPts val="600"/>
              </a:spcAft>
              <a:buFont typeface="Arial" panose="020B0604020202020204" pitchFamily="34" charset="0"/>
              <a:buChar char="•"/>
            </a:pPr>
            <a:r>
              <a:rPr lang="en-US" dirty="0"/>
              <a:t>Start date no later than today’s date</a:t>
            </a:r>
          </a:p>
          <a:p>
            <a:pPr lvl="1">
              <a:spcAft>
                <a:spcPts val="600"/>
              </a:spcAft>
            </a:pPr>
            <a:endParaRPr lang="en-US" dirty="0"/>
          </a:p>
          <a:p>
            <a:pPr marL="742950" lvl="1" indent="-285750">
              <a:spcAft>
                <a:spcPts val="600"/>
              </a:spcAft>
              <a:buFont typeface="Wingdings" panose="05000000000000000000" pitchFamily="2" charset="2"/>
              <a:buChar char="ü"/>
            </a:pPr>
            <a:r>
              <a:rPr lang="en-US" dirty="0"/>
              <a:t>Applicant eligible to serve?</a:t>
            </a:r>
          </a:p>
          <a:p>
            <a:pPr marL="1200150" lvl="2" indent="-285750">
              <a:spcAft>
                <a:spcPts val="600"/>
              </a:spcAft>
              <a:buFont typeface="Arial" panose="020B0604020202020204" pitchFamily="34" charset="0"/>
              <a:buChar char="•"/>
            </a:pPr>
            <a:r>
              <a:rPr lang="en-US" dirty="0"/>
              <a:t>Has not previously served more than 4 terms</a:t>
            </a:r>
          </a:p>
          <a:p>
            <a:pPr marL="1200150" lvl="2" indent="-285750">
              <a:spcAft>
                <a:spcPts val="600"/>
              </a:spcAft>
              <a:buFont typeface="Arial" panose="020B0604020202020204" pitchFamily="34" charset="0"/>
              <a:buChar char="•"/>
            </a:pPr>
            <a:r>
              <a:rPr lang="en-US" dirty="0"/>
              <a:t>Has not declined a partial education award</a:t>
            </a:r>
          </a:p>
          <a:p>
            <a:pPr marL="1200150" lvl="2" indent="-285750">
              <a:spcAft>
                <a:spcPts val="600"/>
              </a:spcAft>
              <a:buFont typeface="Arial" panose="020B0604020202020204" pitchFamily="34" charset="0"/>
              <a:buChar char="•"/>
            </a:pPr>
            <a:r>
              <a:rPr lang="en-US" dirty="0"/>
              <a:t>Has not received an unsatisfactory performance rating from a previous term of service</a:t>
            </a:r>
          </a:p>
          <a:p>
            <a:pPr marL="1200150" lvl="2" indent="-285750">
              <a:spcAft>
                <a:spcPts val="600"/>
              </a:spcAft>
              <a:buFont typeface="Arial" panose="020B0604020202020204" pitchFamily="34" charset="0"/>
              <a:buChar char="•"/>
            </a:pPr>
            <a:r>
              <a:rPr lang="en-US" dirty="0"/>
              <a:t>Is not currently actively enrolled in the same program or in another term that when combined exceeds full-time service</a:t>
            </a:r>
          </a:p>
          <a:p>
            <a:pPr marL="742950" lvl="1" indent="-285750">
              <a:buFont typeface="Wingdings" panose="05000000000000000000" pitchFamily="2" charset="2"/>
              <a:buChar char="ü"/>
            </a:pPr>
            <a:endParaRPr lang="en-US" dirty="0"/>
          </a:p>
          <a:p>
            <a:pPr marL="285750" indent="-285750">
              <a:buFont typeface="Wingdings" panose="05000000000000000000" pitchFamily="2" charset="2"/>
              <a:buChar char="ü"/>
            </a:pPr>
            <a:endParaRPr lang="en-US" dirty="0"/>
          </a:p>
          <a:p>
            <a:endParaRPr lang="en-US" dirty="0"/>
          </a:p>
        </p:txBody>
      </p:sp>
    </p:spTree>
    <p:custDataLst>
      <p:tags r:id="rId1"/>
    </p:custDataLst>
    <p:extLst>
      <p:ext uri="{BB962C8B-B14F-4D97-AF65-F5344CB8AC3E}">
        <p14:creationId xmlns:p14="http://schemas.microsoft.com/office/powerpoint/2010/main" val="2556089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59CDB-9A72-453B-A2D1-73EABEEF4DF5}"/>
              </a:ext>
            </a:extLst>
          </p:cNvPr>
          <p:cNvSpPr>
            <a:spLocks noGrp="1"/>
          </p:cNvSpPr>
          <p:nvPr>
            <p:ph type="title"/>
          </p:nvPr>
        </p:nvSpPr>
        <p:spPr>
          <a:xfrm>
            <a:off x="209921" y="384554"/>
            <a:ext cx="7625231" cy="419100"/>
          </a:xfrm>
        </p:spPr>
        <p:txBody>
          <a:bodyPr>
            <a:normAutofit fontScale="90000"/>
          </a:bodyPr>
          <a:lstStyle/>
          <a:p>
            <a:r>
              <a:rPr lang="en-US" dirty="0"/>
              <a:t>Run Reports to Check Enrollments (Part 1)</a:t>
            </a:r>
          </a:p>
        </p:txBody>
      </p:sp>
      <p:sp>
        <p:nvSpPr>
          <p:cNvPr id="8" name="Text Placeholder 3">
            <a:extLst>
              <a:ext uri="{FF2B5EF4-FFF2-40B4-BE49-F238E27FC236}">
                <a16:creationId xmlns:a16="http://schemas.microsoft.com/office/drawing/2014/main" id="{61DA06B6-82FE-4713-9E71-017D397F3EE6}"/>
              </a:ext>
            </a:extLst>
          </p:cNvPr>
          <p:cNvSpPr txBox="1">
            <a:spLocks/>
          </p:cNvSpPr>
          <p:nvPr/>
        </p:nvSpPr>
        <p:spPr>
          <a:xfrm>
            <a:off x="209922" y="803654"/>
            <a:ext cx="6083300" cy="289333"/>
          </a:xfrm>
          <a:prstGeom prst="rect">
            <a:avLst/>
          </a:prstGeom>
        </p:spPr>
        <p:txBody>
          <a:bodyPr vert="horz" lIns="0" tIns="0" rIns="0" bIns="0" rtlCol="0">
            <a:noAutofit/>
          </a:bodyPr>
          <a:lstStyle>
            <a:lvl1pPr marL="173736" indent="-173736" algn="l" defTabSz="914400" rtl="0" eaLnBrk="1" latinLnBrk="0" hangingPunct="1">
              <a:lnSpc>
                <a:spcPct val="90000"/>
              </a:lnSpc>
              <a:spcBef>
                <a:spcPts val="1000"/>
              </a:spcBef>
              <a:buFont typeface="Arial" panose="020B0604020202020204" pitchFamily="34" charset="0"/>
              <a:buNone/>
              <a:defRPr sz="1600" b="0" i="0" kern="0" spc="0" baseline="0">
                <a:solidFill>
                  <a:schemeClr val="bg1"/>
                </a:solidFill>
                <a:latin typeface="Century Gothic" panose="020B0502020202020204" pitchFamily="34" charset="0"/>
                <a:ea typeface="+mn-ea"/>
                <a:cs typeface="+mn-cs"/>
              </a:defRPr>
            </a:lvl1pPr>
            <a:lvl2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2pPr>
            <a:lvl3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3pPr>
            <a:lvl4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4pPr>
            <a:lvl5pPr marL="173736" indent="-173736" algn="l" defTabSz="914400" rtl="0" eaLnBrk="1" latinLnBrk="0" hangingPunct="1">
              <a:lnSpc>
                <a:spcPct val="90000"/>
              </a:lnSpc>
              <a:spcBef>
                <a:spcPts val="1000"/>
              </a:spcBef>
              <a:buFont typeface="Arial" panose="020B0604020202020204" pitchFamily="34" charset="0"/>
              <a:buChar char="•"/>
              <a:tabLst/>
              <a:defRPr sz="1600" b="0" i="0" kern="1200" spc="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S&amp;N Reports</a:t>
            </a:r>
          </a:p>
        </p:txBody>
      </p:sp>
      <p:pic>
        <p:nvPicPr>
          <p:cNvPr id="10" name="Picture 9" descr="egrants screenshot of how to run an enrollment approval cycle time report">
            <a:extLst>
              <a:ext uri="{FF2B5EF4-FFF2-40B4-BE49-F238E27FC236}">
                <a16:creationId xmlns:a16="http://schemas.microsoft.com/office/drawing/2014/main" id="{A77D3534-822B-45A1-8765-EB93D6E761B7}"/>
              </a:ext>
            </a:extLst>
          </p:cNvPr>
          <p:cNvPicPr>
            <a:picLocks noChangeAspect="1"/>
          </p:cNvPicPr>
          <p:nvPr/>
        </p:nvPicPr>
        <p:blipFill>
          <a:blip r:embed="rId4"/>
          <a:stretch>
            <a:fillRect/>
          </a:stretch>
        </p:blipFill>
        <p:spPr>
          <a:xfrm>
            <a:off x="209922" y="1294579"/>
            <a:ext cx="7823714" cy="4759767"/>
          </a:xfrm>
          <a:prstGeom prst="rect">
            <a:avLst/>
          </a:prstGeom>
        </p:spPr>
      </p:pic>
      <p:sp>
        <p:nvSpPr>
          <p:cNvPr id="5" name="Date Placeholder 4">
            <a:extLst>
              <a:ext uri="{FF2B5EF4-FFF2-40B4-BE49-F238E27FC236}">
                <a16:creationId xmlns:a16="http://schemas.microsoft.com/office/drawing/2014/main" id="{21E3A19C-18B1-4785-8129-0037021438AE}"/>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363B00E7-4DF0-42E4-B458-4E62D83C60FE}"/>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816B679F-6B94-411D-99DE-09BC34AA154F}"/>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46</a:t>
            </a:fld>
            <a:endParaRPr lang="en-US"/>
          </a:p>
        </p:txBody>
      </p:sp>
      <p:sp>
        <p:nvSpPr>
          <p:cNvPr id="9" name="TextBox 8">
            <a:extLst>
              <a:ext uri="{FF2B5EF4-FFF2-40B4-BE49-F238E27FC236}">
                <a16:creationId xmlns:a16="http://schemas.microsoft.com/office/drawing/2014/main" id="{6B75F7C3-806A-4EF4-932F-DE818DB6A375}"/>
              </a:ext>
            </a:extLst>
          </p:cNvPr>
          <p:cNvSpPr txBox="1"/>
          <p:nvPr/>
        </p:nvSpPr>
        <p:spPr>
          <a:xfrm>
            <a:off x="8033636" y="1294578"/>
            <a:ext cx="3948442" cy="4924425"/>
          </a:xfrm>
          <a:prstGeom prst="rect">
            <a:avLst/>
          </a:prstGeom>
          <a:noFill/>
        </p:spPr>
        <p:txBody>
          <a:bodyPr wrap="square" rtlCol="0">
            <a:spAutoFit/>
          </a:bodyPr>
          <a:lstStyle/>
          <a:p>
            <a:pPr marL="285750" indent="-285750">
              <a:buFont typeface="Wingdings" panose="05000000000000000000" pitchFamily="2" charset="2"/>
              <a:buChar char="ü"/>
            </a:pPr>
            <a:endParaRPr lang="en-US"/>
          </a:p>
          <a:p>
            <a:pPr marL="285750" indent="-285750">
              <a:buFont typeface="Wingdings" panose="05000000000000000000" pitchFamily="2" charset="2"/>
              <a:buChar char="ü"/>
            </a:pPr>
            <a:r>
              <a:rPr lang="en-US"/>
              <a:t>Enrollment Approval Cycle Time</a:t>
            </a:r>
          </a:p>
          <a:p>
            <a:pPr marL="742950" lvl="1" indent="-285750">
              <a:buFont typeface="Arial" panose="020B0604020202020204" pitchFamily="34" charset="0"/>
              <a:buChar char="•"/>
            </a:pPr>
            <a:r>
              <a:rPr lang="en-US" sz="1600"/>
              <a:t>Presence of all expected enrolled members</a:t>
            </a:r>
          </a:p>
          <a:p>
            <a:pPr marL="742950" lvl="1" indent="-285750">
              <a:buFont typeface="Arial" panose="020B0604020202020204" pitchFamily="34" charset="0"/>
              <a:buChar char="•"/>
            </a:pPr>
            <a:r>
              <a:rPr lang="en-US" sz="1600"/>
              <a:t>Number of days from member start date to enrollment activation (should be 8 or less)</a:t>
            </a:r>
          </a:p>
          <a:p>
            <a:pPr marL="285750" indent="-285750">
              <a:buFont typeface="Wingdings" panose="05000000000000000000" pitchFamily="2" charset="2"/>
              <a:buChar char="ü"/>
            </a:pPr>
            <a:r>
              <a:rPr lang="en-US" sz="1600"/>
              <a:t>Member Download Report</a:t>
            </a:r>
          </a:p>
          <a:p>
            <a:pPr marL="742950" lvl="1" indent="-285750">
              <a:buFont typeface="Arial" panose="020B0604020202020204" pitchFamily="34" charset="0"/>
              <a:buChar char="•"/>
            </a:pPr>
            <a:r>
              <a:rPr lang="en-US" sz="1600"/>
              <a:t>Displays multiple pieces of enrollment information for each member</a:t>
            </a:r>
          </a:p>
          <a:p>
            <a:pPr marL="742950" lvl="1" indent="-285750">
              <a:buFont typeface="Arial" panose="020B0604020202020204" pitchFamily="34" charset="0"/>
              <a:buChar char="•"/>
            </a:pPr>
            <a:r>
              <a:rPr lang="en-US" sz="1600"/>
              <a:t>Check member’s service location, slot type, status (e.g., in-service, suspended, exited), start date, address, etc. </a:t>
            </a:r>
          </a:p>
          <a:p>
            <a:pPr lvl="1"/>
            <a:endParaRPr lang="en-US" sz="1600"/>
          </a:p>
          <a:p>
            <a:endParaRPr lang="en-US"/>
          </a:p>
          <a:p>
            <a:endParaRPr lang="en-US"/>
          </a:p>
        </p:txBody>
      </p:sp>
    </p:spTree>
    <p:custDataLst>
      <p:tags r:id="rId1"/>
    </p:custDataLst>
    <p:extLst>
      <p:ext uri="{BB962C8B-B14F-4D97-AF65-F5344CB8AC3E}">
        <p14:creationId xmlns:p14="http://schemas.microsoft.com/office/powerpoint/2010/main" val="1748801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98C20-8707-4DB7-8087-C333A922E447}"/>
              </a:ext>
            </a:extLst>
          </p:cNvPr>
          <p:cNvSpPr>
            <a:spLocks noGrp="1"/>
          </p:cNvSpPr>
          <p:nvPr>
            <p:ph type="title"/>
          </p:nvPr>
        </p:nvSpPr>
        <p:spPr>
          <a:xfrm>
            <a:off x="237173" y="515927"/>
            <a:ext cx="7705556" cy="408176"/>
          </a:xfrm>
        </p:spPr>
        <p:txBody>
          <a:bodyPr>
            <a:normAutofit fontScale="90000"/>
          </a:bodyPr>
          <a:lstStyle/>
          <a:p>
            <a:r>
              <a:rPr lang="en-US" dirty="0"/>
              <a:t>Run Reports to Check Enrollments (Part 2)</a:t>
            </a:r>
          </a:p>
        </p:txBody>
      </p:sp>
      <p:sp>
        <p:nvSpPr>
          <p:cNvPr id="4" name="Text Placeholder 3">
            <a:extLst>
              <a:ext uri="{FF2B5EF4-FFF2-40B4-BE49-F238E27FC236}">
                <a16:creationId xmlns:a16="http://schemas.microsoft.com/office/drawing/2014/main" id="{70C280E3-BA4B-42C5-8286-279725915A7B}"/>
              </a:ext>
            </a:extLst>
          </p:cNvPr>
          <p:cNvSpPr>
            <a:spLocks noGrp="1"/>
          </p:cNvSpPr>
          <p:nvPr>
            <p:ph type="body" sz="quarter" idx="13"/>
          </p:nvPr>
        </p:nvSpPr>
        <p:spPr>
          <a:xfrm>
            <a:off x="236735" y="924103"/>
            <a:ext cx="6083300" cy="289333"/>
          </a:xfrm>
        </p:spPr>
        <p:txBody>
          <a:bodyPr/>
          <a:lstStyle/>
          <a:p>
            <a:r>
              <a:rPr lang="en-US"/>
              <a:t>SSN and Citizenship Status Report</a:t>
            </a:r>
          </a:p>
        </p:txBody>
      </p:sp>
      <p:sp>
        <p:nvSpPr>
          <p:cNvPr id="5" name="Date Placeholder 4">
            <a:extLst>
              <a:ext uri="{FF2B5EF4-FFF2-40B4-BE49-F238E27FC236}">
                <a16:creationId xmlns:a16="http://schemas.microsoft.com/office/drawing/2014/main" id="{CEF60A3F-E311-4BAF-8628-392E5E1B5725}"/>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C8ABF50E-CC26-40D1-A098-23881654D761}"/>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68ED9A5C-FB8D-4FAF-9C91-C1E5128AD995}"/>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47</a:t>
            </a:fld>
            <a:endParaRPr lang="en-US"/>
          </a:p>
        </p:txBody>
      </p:sp>
      <p:pic>
        <p:nvPicPr>
          <p:cNvPr id="10" name="Picture 9" descr="egrants screenshot of how to run a SSN and Citizenship Status Report">
            <a:extLst>
              <a:ext uri="{FF2B5EF4-FFF2-40B4-BE49-F238E27FC236}">
                <a16:creationId xmlns:a16="http://schemas.microsoft.com/office/drawing/2014/main" id="{25520C13-3AE7-49C4-B04C-8A59116A9F80}"/>
              </a:ext>
            </a:extLst>
          </p:cNvPr>
          <p:cNvPicPr>
            <a:picLocks noChangeAspect="1"/>
          </p:cNvPicPr>
          <p:nvPr/>
        </p:nvPicPr>
        <p:blipFill>
          <a:blip r:embed="rId4"/>
          <a:stretch>
            <a:fillRect/>
          </a:stretch>
        </p:blipFill>
        <p:spPr>
          <a:xfrm>
            <a:off x="237173" y="1785540"/>
            <a:ext cx="8693468" cy="3818691"/>
          </a:xfrm>
          <a:prstGeom prst="rect">
            <a:avLst/>
          </a:prstGeom>
        </p:spPr>
      </p:pic>
      <p:sp>
        <p:nvSpPr>
          <p:cNvPr id="9" name="TextBox 8">
            <a:extLst>
              <a:ext uri="{FF2B5EF4-FFF2-40B4-BE49-F238E27FC236}">
                <a16:creationId xmlns:a16="http://schemas.microsoft.com/office/drawing/2014/main" id="{5B16E208-AD4F-4F9D-9FAB-F4310DDA6A5A}"/>
              </a:ext>
            </a:extLst>
          </p:cNvPr>
          <p:cNvSpPr txBox="1"/>
          <p:nvPr/>
        </p:nvSpPr>
        <p:spPr>
          <a:xfrm>
            <a:off x="8859521" y="2124333"/>
            <a:ext cx="3284228" cy="1661993"/>
          </a:xfrm>
          <a:prstGeom prst="rect">
            <a:avLst/>
          </a:prstGeom>
          <a:noFill/>
        </p:spPr>
        <p:txBody>
          <a:bodyPr wrap="square" rtlCol="0">
            <a:spAutoFit/>
          </a:bodyPr>
          <a:lstStyle/>
          <a:p>
            <a:pPr marL="285750" indent="-285750">
              <a:buFont typeface="Wingdings" panose="05000000000000000000" pitchFamily="2" charset="2"/>
              <a:buChar char="ü"/>
            </a:pPr>
            <a:endParaRPr lang="en-US"/>
          </a:p>
          <a:p>
            <a:pPr marL="285750" indent="-285750">
              <a:buFont typeface="Wingdings" panose="05000000000000000000" pitchFamily="2" charset="2"/>
              <a:buChar char="ü"/>
            </a:pPr>
            <a:r>
              <a:rPr lang="en-US"/>
              <a:t>SSN and Citizenship Status Report</a:t>
            </a:r>
          </a:p>
          <a:p>
            <a:pPr marL="742950" lvl="1" indent="-285750">
              <a:buFont typeface="Arial" panose="020B0604020202020204" pitchFamily="34" charset="0"/>
              <a:buChar char="•"/>
            </a:pPr>
            <a:r>
              <a:rPr lang="en-US" sz="1600"/>
              <a:t>Trust Enrolled Status</a:t>
            </a:r>
          </a:p>
          <a:p>
            <a:pPr marL="742950" lvl="1" indent="-285750">
              <a:buFont typeface="Arial" panose="020B0604020202020204" pitchFamily="34" charset="0"/>
              <a:buChar char="•"/>
            </a:pPr>
            <a:r>
              <a:rPr lang="en-US" sz="1600"/>
              <a:t>Citizenship Status</a:t>
            </a:r>
          </a:p>
          <a:p>
            <a:pPr marL="742950" lvl="1" indent="-285750">
              <a:buFont typeface="Arial" panose="020B0604020202020204" pitchFamily="34" charset="0"/>
              <a:buChar char="•"/>
            </a:pPr>
            <a:r>
              <a:rPr lang="en-US" sz="1600"/>
              <a:t>SSN Status</a:t>
            </a:r>
          </a:p>
        </p:txBody>
      </p:sp>
      <p:sp>
        <p:nvSpPr>
          <p:cNvPr id="11" name="Rectangle 10">
            <a:extLst>
              <a:ext uri="{FF2B5EF4-FFF2-40B4-BE49-F238E27FC236}">
                <a16:creationId xmlns:a16="http://schemas.microsoft.com/office/drawing/2014/main" id="{141C9102-9971-4F6D-9047-6A8EE73BB145}"/>
              </a:ext>
              <a:ext uri="{C183D7F6-B498-43B3-948B-1728B52AA6E4}">
                <adec:decorative xmlns:adec="http://schemas.microsoft.com/office/drawing/2017/decorative" val="1"/>
              </a:ext>
            </a:extLst>
          </p:cNvPr>
          <p:cNvSpPr/>
          <p:nvPr/>
        </p:nvSpPr>
        <p:spPr>
          <a:xfrm>
            <a:off x="236735" y="3659326"/>
            <a:ext cx="2074665" cy="28933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8942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747FD-AAC4-4C9F-9256-A991B1650DEE}"/>
              </a:ext>
            </a:extLst>
          </p:cNvPr>
          <p:cNvSpPr>
            <a:spLocks noGrp="1"/>
          </p:cNvSpPr>
          <p:nvPr>
            <p:ph type="title"/>
          </p:nvPr>
        </p:nvSpPr>
        <p:spPr>
          <a:xfrm>
            <a:off x="463648" y="567040"/>
            <a:ext cx="8745358" cy="446269"/>
          </a:xfrm>
        </p:spPr>
        <p:txBody>
          <a:bodyPr>
            <a:normAutofit fontScale="90000"/>
          </a:bodyPr>
          <a:lstStyle/>
          <a:p>
            <a:r>
              <a:rPr lang="en-US" dirty="0"/>
              <a:t>How to Update a Start Date in eGrants (Part 1)</a:t>
            </a:r>
          </a:p>
        </p:txBody>
      </p:sp>
      <p:sp>
        <p:nvSpPr>
          <p:cNvPr id="15" name="TextBox 14">
            <a:extLst>
              <a:ext uri="{FF2B5EF4-FFF2-40B4-BE49-F238E27FC236}">
                <a16:creationId xmlns:a16="http://schemas.microsoft.com/office/drawing/2014/main" id="{CBC20ED4-6236-4740-B85D-CEC2E6288C7A}"/>
              </a:ext>
            </a:extLst>
          </p:cNvPr>
          <p:cNvSpPr txBox="1"/>
          <p:nvPr/>
        </p:nvSpPr>
        <p:spPr>
          <a:xfrm>
            <a:off x="463648" y="1013310"/>
            <a:ext cx="4906832" cy="338554"/>
          </a:xfrm>
          <a:prstGeom prst="rect">
            <a:avLst/>
          </a:prstGeom>
          <a:noFill/>
        </p:spPr>
        <p:txBody>
          <a:bodyPr wrap="square" rtlCol="0">
            <a:spAutoFit/>
          </a:bodyPr>
          <a:lstStyle/>
          <a:p>
            <a:r>
              <a:rPr lang="en-US" sz="1600" b="1" i="1"/>
              <a:t>*in-service members only</a:t>
            </a:r>
          </a:p>
        </p:txBody>
      </p:sp>
      <p:pic>
        <p:nvPicPr>
          <p:cNvPr id="36" name="Picture 35" descr="egrants screenshot of how to update a start date ">
            <a:extLst>
              <a:ext uri="{FF2B5EF4-FFF2-40B4-BE49-F238E27FC236}">
                <a16:creationId xmlns:a16="http://schemas.microsoft.com/office/drawing/2014/main" id="{F1B6A32F-6DFA-4A80-B719-18BE0AC15836}"/>
              </a:ext>
            </a:extLst>
          </p:cNvPr>
          <p:cNvPicPr>
            <a:picLocks noChangeAspect="1"/>
          </p:cNvPicPr>
          <p:nvPr/>
        </p:nvPicPr>
        <p:blipFill>
          <a:blip r:embed="rId4"/>
          <a:stretch>
            <a:fillRect/>
          </a:stretch>
        </p:blipFill>
        <p:spPr>
          <a:xfrm>
            <a:off x="134511" y="1852922"/>
            <a:ext cx="5475767" cy="3219153"/>
          </a:xfrm>
          <a:prstGeom prst="rect">
            <a:avLst/>
          </a:prstGeom>
        </p:spPr>
      </p:pic>
      <p:sp>
        <p:nvSpPr>
          <p:cNvPr id="10" name="TextBox 9">
            <a:extLst>
              <a:ext uri="{FF2B5EF4-FFF2-40B4-BE49-F238E27FC236}">
                <a16:creationId xmlns:a16="http://schemas.microsoft.com/office/drawing/2014/main" id="{9BD7DC02-DF6C-4367-8C0C-72D7945EA035}"/>
              </a:ext>
            </a:extLst>
          </p:cNvPr>
          <p:cNvSpPr txBox="1"/>
          <p:nvPr/>
        </p:nvSpPr>
        <p:spPr>
          <a:xfrm>
            <a:off x="361974" y="5005078"/>
            <a:ext cx="4906832" cy="1354217"/>
          </a:xfrm>
          <a:prstGeom prst="rect">
            <a:avLst/>
          </a:prstGeom>
          <a:noFill/>
        </p:spPr>
        <p:txBody>
          <a:bodyPr wrap="square" rtlCol="0">
            <a:spAutoFit/>
          </a:bodyPr>
          <a:lstStyle/>
          <a:p>
            <a:r>
              <a:rPr lang="en-US" sz="1600"/>
              <a:t>Step 1: Using the “Manage Members” link from the Portal Home, locate the individual and click on the member name to open the Member Information screen</a:t>
            </a:r>
          </a:p>
          <a:p>
            <a:endParaRPr lang="en-US"/>
          </a:p>
        </p:txBody>
      </p:sp>
      <p:pic>
        <p:nvPicPr>
          <p:cNvPr id="38" name="Picture 37" descr="egrants screenshot of how to update a start date ">
            <a:extLst>
              <a:ext uri="{FF2B5EF4-FFF2-40B4-BE49-F238E27FC236}">
                <a16:creationId xmlns:a16="http://schemas.microsoft.com/office/drawing/2014/main" id="{2736A11E-1323-4438-820A-99843AF4BFB7}"/>
              </a:ext>
            </a:extLst>
          </p:cNvPr>
          <p:cNvPicPr>
            <a:picLocks noChangeAspect="1"/>
          </p:cNvPicPr>
          <p:nvPr/>
        </p:nvPicPr>
        <p:blipFill>
          <a:blip r:embed="rId5"/>
          <a:stretch>
            <a:fillRect/>
          </a:stretch>
        </p:blipFill>
        <p:spPr>
          <a:xfrm>
            <a:off x="5777411" y="1053507"/>
            <a:ext cx="5210192" cy="5028316"/>
          </a:xfrm>
          <a:prstGeom prst="rect">
            <a:avLst/>
          </a:prstGeom>
        </p:spPr>
      </p:pic>
      <p:sp>
        <p:nvSpPr>
          <p:cNvPr id="12" name="TextBox 11">
            <a:extLst>
              <a:ext uri="{FF2B5EF4-FFF2-40B4-BE49-F238E27FC236}">
                <a16:creationId xmlns:a16="http://schemas.microsoft.com/office/drawing/2014/main" id="{7D8FB8C2-CF5B-4519-B639-6849B9AFCEFA}"/>
              </a:ext>
            </a:extLst>
          </p:cNvPr>
          <p:cNvSpPr txBox="1"/>
          <p:nvPr/>
        </p:nvSpPr>
        <p:spPr>
          <a:xfrm>
            <a:off x="10923912" y="4569190"/>
            <a:ext cx="1259079" cy="1846659"/>
          </a:xfrm>
          <a:prstGeom prst="rect">
            <a:avLst/>
          </a:prstGeom>
          <a:noFill/>
        </p:spPr>
        <p:txBody>
          <a:bodyPr wrap="square" rtlCol="0">
            <a:spAutoFit/>
          </a:bodyPr>
          <a:lstStyle/>
          <a:p>
            <a:r>
              <a:rPr lang="en-US" sz="1600"/>
              <a:t>Step 2: Click the “view” link next to the service term</a:t>
            </a:r>
          </a:p>
          <a:p>
            <a:endParaRPr lang="en-US"/>
          </a:p>
        </p:txBody>
      </p:sp>
      <p:sp>
        <p:nvSpPr>
          <p:cNvPr id="5" name="Date Placeholder 4">
            <a:extLst>
              <a:ext uri="{FF2B5EF4-FFF2-40B4-BE49-F238E27FC236}">
                <a16:creationId xmlns:a16="http://schemas.microsoft.com/office/drawing/2014/main" id="{BB1EE8AE-7029-44E5-9A31-6820E1C8170A}"/>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C0E41A2A-D3B7-48E2-BBBF-E0FD46B579C0}"/>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193B7B1-F83C-42FE-B2BA-16AC5D42FD6A}"/>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48</a:t>
            </a:fld>
            <a:endParaRPr lang="en-US"/>
          </a:p>
        </p:txBody>
      </p:sp>
      <p:sp>
        <p:nvSpPr>
          <p:cNvPr id="37" name="Rectangle 36">
            <a:extLst>
              <a:ext uri="{FF2B5EF4-FFF2-40B4-BE49-F238E27FC236}">
                <a16:creationId xmlns:a16="http://schemas.microsoft.com/office/drawing/2014/main" id="{BFFFB535-ED94-4479-985B-5BF4F08F2A61}"/>
              </a:ext>
              <a:ext uri="{C183D7F6-B498-43B3-948B-1728B52AA6E4}">
                <adec:decorative xmlns:adec="http://schemas.microsoft.com/office/drawing/2017/decorative" val="1"/>
              </a:ext>
            </a:extLst>
          </p:cNvPr>
          <p:cNvSpPr/>
          <p:nvPr/>
        </p:nvSpPr>
        <p:spPr>
          <a:xfrm>
            <a:off x="6262577" y="4338084"/>
            <a:ext cx="393404" cy="744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3494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747FD-AAC4-4C9F-9256-A991B1650DEE}"/>
              </a:ext>
            </a:extLst>
          </p:cNvPr>
          <p:cNvSpPr>
            <a:spLocks noGrp="1"/>
          </p:cNvSpPr>
          <p:nvPr>
            <p:ph type="title"/>
          </p:nvPr>
        </p:nvSpPr>
        <p:spPr>
          <a:xfrm>
            <a:off x="463648" y="567041"/>
            <a:ext cx="8375552" cy="338554"/>
          </a:xfrm>
        </p:spPr>
        <p:txBody>
          <a:bodyPr>
            <a:normAutofit fontScale="90000"/>
          </a:bodyPr>
          <a:lstStyle/>
          <a:p>
            <a:r>
              <a:rPr lang="en-US" dirty="0"/>
              <a:t>How to Update a Start Date in eGrants (Part 2)</a:t>
            </a:r>
          </a:p>
        </p:txBody>
      </p:sp>
      <p:sp>
        <p:nvSpPr>
          <p:cNvPr id="12" name="TextBox 11">
            <a:extLst>
              <a:ext uri="{FF2B5EF4-FFF2-40B4-BE49-F238E27FC236}">
                <a16:creationId xmlns:a16="http://schemas.microsoft.com/office/drawing/2014/main" id="{435A88B6-7125-41D0-8A33-7A582DD24D99}"/>
              </a:ext>
            </a:extLst>
          </p:cNvPr>
          <p:cNvSpPr txBox="1"/>
          <p:nvPr/>
        </p:nvSpPr>
        <p:spPr>
          <a:xfrm>
            <a:off x="463648" y="1013310"/>
            <a:ext cx="4906832" cy="338554"/>
          </a:xfrm>
          <a:prstGeom prst="rect">
            <a:avLst/>
          </a:prstGeom>
          <a:noFill/>
        </p:spPr>
        <p:txBody>
          <a:bodyPr wrap="square" rtlCol="0">
            <a:spAutoFit/>
          </a:bodyPr>
          <a:lstStyle/>
          <a:p>
            <a:r>
              <a:rPr lang="en-US" sz="1600" b="1" i="1"/>
              <a:t>*in-service members only</a:t>
            </a:r>
          </a:p>
        </p:txBody>
      </p:sp>
      <p:sp>
        <p:nvSpPr>
          <p:cNvPr id="5" name="Date Placeholder 4">
            <a:extLst>
              <a:ext uri="{FF2B5EF4-FFF2-40B4-BE49-F238E27FC236}">
                <a16:creationId xmlns:a16="http://schemas.microsoft.com/office/drawing/2014/main" id="{BB1EE8AE-7029-44E5-9A31-6820E1C8170A}"/>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C0E41A2A-D3B7-48E2-BBBF-E0FD46B579C0}"/>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193B7B1-F83C-42FE-B2BA-16AC5D42FD6A}"/>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49</a:t>
            </a:fld>
            <a:endParaRPr lang="en-US"/>
          </a:p>
        </p:txBody>
      </p:sp>
      <p:pic>
        <p:nvPicPr>
          <p:cNvPr id="4" name="Picture 3" descr="egrants screenshot of how to update a start date ">
            <a:extLst>
              <a:ext uri="{FF2B5EF4-FFF2-40B4-BE49-F238E27FC236}">
                <a16:creationId xmlns:a16="http://schemas.microsoft.com/office/drawing/2014/main" id="{E7389A15-3C06-4082-B388-A7BDC6CF2EAB}"/>
              </a:ext>
            </a:extLst>
          </p:cNvPr>
          <p:cNvPicPr>
            <a:picLocks noChangeAspect="1"/>
          </p:cNvPicPr>
          <p:nvPr/>
        </p:nvPicPr>
        <p:blipFill>
          <a:blip r:embed="rId4"/>
          <a:stretch>
            <a:fillRect/>
          </a:stretch>
        </p:blipFill>
        <p:spPr>
          <a:xfrm>
            <a:off x="463648" y="1304544"/>
            <a:ext cx="8745358" cy="4902386"/>
          </a:xfrm>
          <a:prstGeom prst="rect">
            <a:avLst/>
          </a:prstGeom>
        </p:spPr>
      </p:pic>
      <p:sp>
        <p:nvSpPr>
          <p:cNvPr id="10" name="TextBox 9">
            <a:extLst>
              <a:ext uri="{FF2B5EF4-FFF2-40B4-BE49-F238E27FC236}">
                <a16:creationId xmlns:a16="http://schemas.microsoft.com/office/drawing/2014/main" id="{8EC038EE-999A-4921-B5B2-FFBEBA18E361}"/>
              </a:ext>
            </a:extLst>
          </p:cNvPr>
          <p:cNvSpPr txBox="1"/>
          <p:nvPr/>
        </p:nvSpPr>
        <p:spPr>
          <a:xfrm>
            <a:off x="9421848" y="4401879"/>
            <a:ext cx="2306504" cy="984885"/>
          </a:xfrm>
          <a:prstGeom prst="rect">
            <a:avLst/>
          </a:prstGeom>
          <a:noFill/>
        </p:spPr>
        <p:txBody>
          <a:bodyPr wrap="square" rtlCol="0">
            <a:spAutoFit/>
          </a:bodyPr>
          <a:lstStyle/>
          <a:p>
            <a:r>
              <a:rPr lang="en-US" sz="2000"/>
              <a:t>Step 3: Click the “Correct” link</a:t>
            </a:r>
          </a:p>
          <a:p>
            <a:endParaRPr lang="en-US"/>
          </a:p>
        </p:txBody>
      </p:sp>
    </p:spTree>
    <p:custDataLst>
      <p:tags r:id="rId1"/>
    </p:custDataLst>
    <p:extLst>
      <p:ext uri="{BB962C8B-B14F-4D97-AF65-F5344CB8AC3E}">
        <p14:creationId xmlns:p14="http://schemas.microsoft.com/office/powerpoint/2010/main" val="2990742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D738-D4A2-4FA2-9CD2-F4904475CD46}"/>
              </a:ext>
            </a:extLst>
          </p:cNvPr>
          <p:cNvSpPr>
            <a:spLocks noGrp="1"/>
          </p:cNvSpPr>
          <p:nvPr>
            <p:ph type="title"/>
          </p:nvPr>
        </p:nvSpPr>
        <p:spPr/>
        <p:txBody>
          <a:bodyPr>
            <a:normAutofit fontScale="90000"/>
          </a:bodyPr>
          <a:lstStyle/>
          <a:p>
            <a:r>
              <a:rPr lang="en-US" dirty="0"/>
              <a:t>Updates: Effective, April 2021</a:t>
            </a:r>
          </a:p>
        </p:txBody>
      </p:sp>
      <p:graphicFrame>
        <p:nvGraphicFramePr>
          <p:cNvPr id="7" name="Table 6">
            <a:extLst>
              <a:ext uri="{FF2B5EF4-FFF2-40B4-BE49-F238E27FC236}">
                <a16:creationId xmlns:a16="http://schemas.microsoft.com/office/drawing/2014/main" id="{7F616D67-6F07-4951-B584-9ED81420B545}"/>
              </a:ext>
            </a:extLst>
          </p:cNvPr>
          <p:cNvGraphicFramePr>
            <a:graphicFrameLocks noGrp="1"/>
          </p:cNvGraphicFramePr>
          <p:nvPr>
            <p:extLst>
              <p:ext uri="{D42A27DB-BD31-4B8C-83A1-F6EECF244321}">
                <p14:modId xmlns:p14="http://schemas.microsoft.com/office/powerpoint/2010/main" val="1827894482"/>
              </p:ext>
            </p:extLst>
          </p:nvPr>
        </p:nvGraphicFramePr>
        <p:xfrm>
          <a:off x="463647" y="1105786"/>
          <a:ext cx="11041416" cy="5068184"/>
        </p:xfrm>
        <a:graphic>
          <a:graphicData uri="http://schemas.openxmlformats.org/drawingml/2006/table">
            <a:tbl>
              <a:tblPr firstRow="1"/>
              <a:tblGrid>
                <a:gridCol w="1795786">
                  <a:extLst>
                    <a:ext uri="{9D8B030D-6E8A-4147-A177-3AD203B41FA5}">
                      <a16:colId xmlns:a16="http://schemas.microsoft.com/office/drawing/2014/main" val="2949043001"/>
                    </a:ext>
                  </a:extLst>
                </a:gridCol>
                <a:gridCol w="4569475">
                  <a:extLst>
                    <a:ext uri="{9D8B030D-6E8A-4147-A177-3AD203B41FA5}">
                      <a16:colId xmlns:a16="http://schemas.microsoft.com/office/drawing/2014/main" val="860733035"/>
                    </a:ext>
                  </a:extLst>
                </a:gridCol>
                <a:gridCol w="4676155">
                  <a:extLst>
                    <a:ext uri="{9D8B030D-6E8A-4147-A177-3AD203B41FA5}">
                      <a16:colId xmlns:a16="http://schemas.microsoft.com/office/drawing/2014/main" val="3819936525"/>
                    </a:ext>
                  </a:extLst>
                </a:gridCol>
              </a:tblGrid>
              <a:tr h="404042">
                <a:tc>
                  <a:txBody>
                    <a:bodyPr/>
                    <a:lstStyle/>
                    <a:p>
                      <a:pPr algn="l" rtl="0" fontAlgn="base"/>
                      <a:r>
                        <a:rPr lang="en-US" sz="1400" b="1" i="0">
                          <a:effectLst/>
                          <a:latin typeface="Calibri" panose="020F0502020204030204" pitchFamily="34" charset="0"/>
                        </a:rPr>
                        <a:t>Enrollment Parameter </a:t>
                      </a:r>
                      <a:endParaRPr lang="en-US" sz="1400" b="1" i="0">
                        <a:effectLst/>
                      </a:endParaRP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alpha val="25000"/>
                      </a:schemeClr>
                    </a:solidFill>
                  </a:tcPr>
                </a:tc>
                <a:tc>
                  <a:txBody>
                    <a:bodyPr/>
                    <a:lstStyle/>
                    <a:p>
                      <a:pPr algn="l" rtl="0" fontAlgn="base"/>
                      <a:r>
                        <a:rPr lang="en-US" sz="1400" b="1" i="0">
                          <a:effectLst/>
                          <a:latin typeface="Calibri"/>
                        </a:rPr>
                        <a:t>Members enrolled prior to April 29, 2021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alpha val="25000"/>
                      </a:schemeClr>
                    </a:solidFill>
                  </a:tcPr>
                </a:tc>
                <a:tc>
                  <a:txBody>
                    <a:bodyPr/>
                    <a:lstStyle/>
                    <a:p>
                      <a:pPr algn="l" rtl="0" fontAlgn="base"/>
                      <a:r>
                        <a:rPr lang="en-US" sz="1400" b="1" i="0">
                          <a:effectLst/>
                          <a:latin typeface="Calibri"/>
                        </a:rPr>
                        <a:t>Members enrolled after April 29, 2021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alpha val="25000"/>
                      </a:schemeClr>
                    </a:solidFill>
                  </a:tcPr>
                </a:tc>
                <a:extLst>
                  <a:ext uri="{0D108BD9-81ED-4DB2-BD59-A6C34878D82A}">
                    <a16:rowId xmlns:a16="http://schemas.microsoft.com/office/drawing/2014/main" val="2983145394"/>
                  </a:ext>
                </a:extLst>
              </a:tr>
              <a:tr h="924771">
                <a:tc>
                  <a:txBody>
                    <a:bodyPr/>
                    <a:lstStyle/>
                    <a:p>
                      <a:pPr algn="l" rtl="0" fontAlgn="base"/>
                      <a:r>
                        <a:rPr lang="en-US" sz="1600" b="1" i="0">
                          <a:effectLst/>
                          <a:latin typeface="Calibri"/>
                        </a:rPr>
                        <a:t>Enrollment certification timeline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25000"/>
                      </a:schemeClr>
                    </a:solidFill>
                  </a:tcPr>
                </a:tc>
                <a:tc>
                  <a:txBody>
                    <a:bodyPr/>
                    <a:lstStyle/>
                    <a:p>
                      <a:pPr algn="l" rtl="0" fontAlgn="base">
                        <a:buFont typeface="Arial" panose="020B0604020202020204" pitchFamily="34" charset="0"/>
                        <a:buChar char="•"/>
                      </a:pPr>
                      <a:r>
                        <a:rPr lang="en-US" sz="1400" b="0" i="0">
                          <a:effectLst/>
                          <a:latin typeface="Calibri"/>
                        </a:rPr>
                        <a:t>Certification of member enrollments required within 8 days </a:t>
                      </a:r>
                    </a:p>
                    <a:p>
                      <a:pPr algn="l" rtl="0" fontAlgn="base">
                        <a:buFont typeface="Arial" panose="020B0604020202020204" pitchFamily="34" charset="0"/>
                        <a:buChar char="•"/>
                      </a:pPr>
                      <a:r>
                        <a:rPr lang="en-US" sz="1400" b="0" i="0">
                          <a:effectLst/>
                          <a:latin typeface="Calibri"/>
                        </a:rPr>
                        <a:t>Enforced by My AmeriCorps system validations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US" sz="1400" b="0" i="0" dirty="0">
                          <a:effectLst/>
                          <a:latin typeface="Calibri"/>
                        </a:rPr>
                        <a:t>Certification of member enrollments required within 8 days </a:t>
                      </a:r>
                    </a:p>
                    <a:p>
                      <a:pPr algn="l" rtl="0" fontAlgn="base">
                        <a:buFont typeface="Arial" panose="020B0604020202020204" pitchFamily="34" charset="0"/>
                        <a:buChar char="•"/>
                      </a:pPr>
                      <a:r>
                        <a:rPr lang="en-US" sz="1400" b="0" i="0" dirty="0">
                          <a:effectLst/>
                          <a:latin typeface="Calibri"/>
                        </a:rPr>
                        <a:t>Monitored through annual progress reports rather than My AmeriCorps system validations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2454712"/>
                  </a:ext>
                </a:extLst>
              </a:tr>
              <a:tr h="1626573">
                <a:tc>
                  <a:txBody>
                    <a:bodyPr/>
                    <a:lstStyle/>
                    <a:p>
                      <a:pPr algn="l" rtl="0" fontAlgn="base"/>
                      <a:r>
                        <a:rPr lang="en-US" sz="1600" b="1" i="0">
                          <a:effectLst/>
                          <a:latin typeface="Calibri"/>
                        </a:rPr>
                        <a:t>National Service Criminal History Checks (NSCHCs)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25000"/>
                      </a:schemeClr>
                    </a:solidFill>
                  </a:tcPr>
                </a:tc>
                <a:tc>
                  <a:txBody>
                    <a:bodyPr/>
                    <a:lstStyle/>
                    <a:p>
                      <a:pPr algn="l" rtl="0" fontAlgn="base">
                        <a:buFont typeface="Arial" panose="020B0604020202020204" pitchFamily="34" charset="0"/>
                        <a:buChar char="•"/>
                      </a:pPr>
                      <a:r>
                        <a:rPr lang="en-US" sz="1400" b="0" i="0">
                          <a:effectLst/>
                          <a:latin typeface="Calibri"/>
                        </a:rPr>
                        <a:t>NSOPW completion and State/FBI check initiation certified by checking two boxes </a:t>
                      </a:r>
                    </a:p>
                    <a:p>
                      <a:pPr algn="l" rtl="0" fontAlgn="base">
                        <a:buFont typeface="Arial" panose="020B0604020202020204" pitchFamily="34" charset="0"/>
                        <a:buChar char="•"/>
                      </a:pPr>
                      <a:r>
                        <a:rPr lang="en-US" sz="1400" b="0" i="0">
                          <a:effectLst/>
                          <a:latin typeface="Calibri"/>
                        </a:rPr>
                        <a:t>My AmeriCorps records the date on which the boxes were checked </a:t>
                      </a:r>
                    </a:p>
                    <a:p>
                      <a:pPr algn="l" rtl="0" fontAlgn="base">
                        <a:buFont typeface="Arial" panose="020B0604020202020204" pitchFamily="34" charset="0"/>
                        <a:buChar char="•"/>
                      </a:pPr>
                      <a:r>
                        <a:rPr lang="en-US" sz="1400" b="0" i="0">
                          <a:effectLst/>
                          <a:latin typeface="Calibri"/>
                        </a:rPr>
                        <a:t>Recorded date must be </a:t>
                      </a:r>
                      <a:r>
                        <a:rPr lang="en-US" sz="1400" b="1" i="0" u="sng">
                          <a:effectLst/>
                          <a:latin typeface="Calibri"/>
                        </a:rPr>
                        <a:t>on or before</a:t>
                      </a:r>
                      <a:r>
                        <a:rPr lang="en-US" sz="1400" b="1" i="0">
                          <a:effectLst/>
                          <a:latin typeface="Calibri"/>
                        </a:rPr>
                        <a:t> </a:t>
                      </a:r>
                      <a:r>
                        <a:rPr lang="en-US" sz="1400" b="0" i="0">
                          <a:effectLst/>
                          <a:latin typeface="Calibri"/>
                        </a:rPr>
                        <a:t>member start date </a:t>
                      </a:r>
                    </a:p>
                    <a:p>
                      <a:pPr algn="l" rtl="0" fontAlgn="base">
                        <a:buFont typeface="Arial" panose="020B0604020202020204" pitchFamily="34" charset="0"/>
                        <a:buChar char="•"/>
                      </a:pPr>
                      <a:r>
                        <a:rPr lang="en-US" sz="1400" b="0" i="0">
                          <a:effectLst/>
                          <a:latin typeface="Calibri"/>
                        </a:rPr>
                        <a:t>Certification required for all members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US" sz="1400" b="0" i="0">
                          <a:effectLst/>
                          <a:latin typeface="Calibri"/>
                        </a:rPr>
                        <a:t>Completion and adjudication of all required checks certified by entering a date in the NSCHC Certification field </a:t>
                      </a:r>
                    </a:p>
                    <a:p>
                      <a:pPr algn="l" rtl="0" fontAlgn="base">
                        <a:buFont typeface="Arial" panose="020B0604020202020204" pitchFamily="34" charset="0"/>
                        <a:buChar char="•"/>
                      </a:pPr>
                      <a:r>
                        <a:rPr lang="en-US" sz="1400" b="0" i="0">
                          <a:effectLst/>
                          <a:latin typeface="Calibri"/>
                        </a:rPr>
                        <a:t>My AmeriCorps records the date entered in the field </a:t>
                      </a:r>
                    </a:p>
                    <a:p>
                      <a:pPr algn="l" rtl="0" fontAlgn="base">
                        <a:buFont typeface="Arial" panose="020B0604020202020204" pitchFamily="34" charset="0"/>
                        <a:buChar char="•"/>
                      </a:pPr>
                      <a:r>
                        <a:rPr lang="en-US" sz="1400" b="0" i="0">
                          <a:effectLst/>
                          <a:latin typeface="Calibri"/>
                        </a:rPr>
                        <a:t>Recorded date must be </a:t>
                      </a:r>
                      <a:r>
                        <a:rPr lang="en-US" sz="1400" b="1" i="0" u="sng">
                          <a:effectLst/>
                          <a:latin typeface="Calibri"/>
                        </a:rPr>
                        <a:t>before</a:t>
                      </a:r>
                      <a:r>
                        <a:rPr lang="en-US" sz="1400" b="0" i="0">
                          <a:effectLst/>
                          <a:latin typeface="Calibri"/>
                        </a:rPr>
                        <a:t> member start date  </a:t>
                      </a:r>
                    </a:p>
                    <a:p>
                      <a:pPr algn="l" rtl="0" fontAlgn="base">
                        <a:buFont typeface="Arial" panose="020B0604020202020204" pitchFamily="34" charset="0"/>
                        <a:buChar char="•"/>
                      </a:pPr>
                      <a:r>
                        <a:rPr lang="en-US" sz="1400" b="0" i="0">
                          <a:effectLst/>
                          <a:latin typeface="Calibri"/>
                        </a:rPr>
                        <a:t>Certification required for applicants ages 18+ as of the entered start date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984487"/>
                  </a:ext>
                </a:extLst>
              </a:tr>
              <a:tr h="573872">
                <a:tc>
                  <a:txBody>
                    <a:bodyPr/>
                    <a:lstStyle/>
                    <a:p>
                      <a:pPr algn="l" rtl="0" fontAlgn="base"/>
                      <a:r>
                        <a:rPr lang="en-US" sz="1600" b="1" i="0">
                          <a:effectLst/>
                          <a:latin typeface="Calibri"/>
                        </a:rPr>
                        <a:t>Citizenship and SSN verification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25000"/>
                      </a:schemeClr>
                    </a:solidFill>
                  </a:tcPr>
                </a:tc>
                <a:tc>
                  <a:txBody>
                    <a:bodyPr/>
                    <a:lstStyle/>
                    <a:p>
                      <a:pPr algn="l" rtl="0" fontAlgn="base"/>
                      <a:r>
                        <a:rPr lang="en-US" sz="1400" b="0" i="0">
                          <a:effectLst/>
                          <a:latin typeface="Calibri"/>
                        </a:rPr>
                        <a:t>SSN and citizenship status must be verified </a:t>
                      </a:r>
                      <a:r>
                        <a:rPr lang="en-US" sz="1400" b="1" i="0" u="sng">
                          <a:effectLst/>
                          <a:latin typeface="Calibri"/>
                        </a:rPr>
                        <a:t>on or before</a:t>
                      </a:r>
                      <a:r>
                        <a:rPr lang="en-US" sz="1400" b="1" i="0">
                          <a:effectLst/>
                          <a:latin typeface="Calibri"/>
                        </a:rPr>
                        <a:t> </a:t>
                      </a:r>
                      <a:r>
                        <a:rPr lang="en-US" sz="1400" b="0" i="0">
                          <a:effectLst/>
                          <a:latin typeface="Calibri"/>
                        </a:rPr>
                        <a:t>member start date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1400" b="0" i="0">
                          <a:effectLst/>
                          <a:latin typeface="Calibri"/>
                        </a:rPr>
                        <a:t>SSN and citizenship status must be verified </a:t>
                      </a:r>
                      <a:r>
                        <a:rPr lang="en-US" sz="1400" b="1" i="0" u="sng">
                          <a:effectLst/>
                          <a:latin typeface="Calibri"/>
                        </a:rPr>
                        <a:t>on or before</a:t>
                      </a:r>
                      <a:r>
                        <a:rPr lang="en-US" sz="1400" b="1" i="0">
                          <a:effectLst/>
                          <a:latin typeface="Calibri"/>
                        </a:rPr>
                        <a:t> </a:t>
                      </a:r>
                      <a:r>
                        <a:rPr lang="en-US" sz="1400" b="0" i="0">
                          <a:effectLst/>
                          <a:latin typeface="Calibri"/>
                        </a:rPr>
                        <a:t>member start date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2862940"/>
                  </a:ext>
                </a:extLst>
              </a:tr>
              <a:tr h="1451123">
                <a:tc>
                  <a:txBody>
                    <a:bodyPr/>
                    <a:lstStyle/>
                    <a:p>
                      <a:pPr algn="l" rtl="0" fontAlgn="base"/>
                      <a:r>
                        <a:rPr lang="en-US" sz="1600" b="1" i="0">
                          <a:effectLst/>
                          <a:latin typeface="Calibri"/>
                        </a:rPr>
                        <a:t>Start date changes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25000"/>
                      </a:schemeClr>
                    </a:solidFill>
                  </a:tcPr>
                </a:tc>
                <a:tc>
                  <a:txBody>
                    <a:bodyPr/>
                    <a:lstStyle/>
                    <a:p>
                      <a:pPr algn="l" rtl="0" fontAlgn="base">
                        <a:buFont typeface="Arial" panose="020B0604020202020204" pitchFamily="34" charset="0"/>
                        <a:buChar char="•"/>
                      </a:pPr>
                      <a:r>
                        <a:rPr lang="en-US" sz="1400" b="0" i="0">
                          <a:effectLst/>
                          <a:latin typeface="Calibri"/>
                        </a:rPr>
                        <a:t>Can be made by grantee staff within the parameters outlined above </a:t>
                      </a:r>
                    </a:p>
                    <a:p>
                      <a:pPr algn="l" rtl="0" fontAlgn="base">
                        <a:buFont typeface="Arial" panose="020B0604020202020204" pitchFamily="34" charset="0"/>
                        <a:buChar char="•"/>
                      </a:pPr>
                      <a:r>
                        <a:rPr lang="en-US" sz="1400" b="0" i="0">
                          <a:effectLst/>
                          <a:latin typeface="Calibri"/>
                        </a:rPr>
                        <a:t>Changes outside these parameters require Administrative Review </a:t>
                      </a:r>
                    </a:p>
                    <a:p>
                      <a:pPr lvl="1" algn="l" rtl="0" fontAlgn="base">
                        <a:buFont typeface="Arial" panose="020B0604020202020204" pitchFamily="34" charset="0"/>
                        <a:buChar char="•"/>
                      </a:pPr>
                      <a:r>
                        <a:rPr lang="en-US" sz="1400" b="0" i="0">
                          <a:effectLst/>
                          <a:latin typeface="Calibri"/>
                        </a:rPr>
                        <a:t>Will only be considered if a failure in AmeriCorps’ technology platform or other circumstances prevent timely enrollment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buFont typeface="Arial" panose="020B0604020202020204" pitchFamily="34" charset="0"/>
                        <a:buChar char="•"/>
                      </a:pPr>
                      <a:r>
                        <a:rPr lang="en-US" sz="1400" b="0" i="0" dirty="0">
                          <a:effectLst/>
                          <a:latin typeface="Calibri"/>
                        </a:rPr>
                        <a:t>Can be made by grantee staff within the parameters outlined above </a:t>
                      </a:r>
                    </a:p>
                    <a:p>
                      <a:pPr algn="l" rtl="0" fontAlgn="base">
                        <a:buFont typeface="Arial" panose="020B0604020202020204" pitchFamily="34" charset="0"/>
                        <a:buChar char="•"/>
                      </a:pPr>
                      <a:r>
                        <a:rPr lang="en-US" sz="1400" b="0" i="0" dirty="0">
                          <a:effectLst/>
                          <a:latin typeface="Calibri"/>
                        </a:rPr>
                        <a:t>Changes outside these parameters require Administrative Review </a:t>
                      </a:r>
                    </a:p>
                    <a:p>
                      <a:pPr lvl="1" algn="l" rtl="0" fontAlgn="base">
                        <a:buFont typeface="Arial" panose="020B0604020202020204" pitchFamily="34" charset="0"/>
                        <a:buChar char="•"/>
                      </a:pPr>
                      <a:r>
                        <a:rPr lang="en-US" sz="1400" b="0" i="0" dirty="0">
                          <a:effectLst/>
                          <a:latin typeface="Calibri"/>
                        </a:rPr>
                        <a:t>Will only be considered if a failure in AmeriCorps’ technology platform or other circumstances prevent timely SSN or citizenship verification </a:t>
                      </a:r>
                    </a:p>
                  </a:txBody>
                  <a:tcPr marL="45405" marR="45405" marT="22703" marB="2270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6321157"/>
                  </a:ext>
                </a:extLst>
              </a:tr>
            </a:tbl>
          </a:graphicData>
        </a:graphic>
      </p:graphicFrame>
      <p:sp>
        <p:nvSpPr>
          <p:cNvPr id="4" name="Date Placeholder 3">
            <a:extLst>
              <a:ext uri="{FF2B5EF4-FFF2-40B4-BE49-F238E27FC236}">
                <a16:creationId xmlns:a16="http://schemas.microsoft.com/office/drawing/2014/main" id="{5389028F-76B3-46F7-9402-99FA7D1B67B9}"/>
              </a:ext>
              <a:ext uri="{C183D7F6-B498-43B3-948B-1728B52AA6E4}">
                <adec:decorative xmlns:adec="http://schemas.microsoft.com/office/drawing/2017/decorative" val="1"/>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BDEA2CD8-D0B3-481D-9E55-7E8FA428460C}"/>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BF7B7AAD-23B0-4825-B6A2-1E43EC726B5D}"/>
              </a:ext>
              <a:ext uri="{C183D7F6-B498-43B3-948B-1728B52AA6E4}">
                <adec:decorative xmlns:adec="http://schemas.microsoft.com/office/drawing/2017/decorative" val="1"/>
              </a:ext>
            </a:extLst>
          </p:cNvPr>
          <p:cNvSpPr>
            <a:spLocks noGrp="1"/>
          </p:cNvSpPr>
          <p:nvPr>
            <p:ph type="sldNum" sz="quarter" idx="16"/>
          </p:nvPr>
        </p:nvSpPr>
        <p:spPr/>
        <p:txBody>
          <a:bodyPr/>
          <a:lstStyle/>
          <a:p>
            <a:r>
              <a:rPr lang="en-US"/>
              <a:t>  </a:t>
            </a:r>
            <a:fld id="{E0E21186-8CC3-194A-9753-0BBC1EC778BB}" type="slidenum">
              <a:rPr lang="en-US" smtClean="0"/>
              <a:pPr/>
              <a:t>5</a:t>
            </a:fld>
            <a:endParaRPr lang="en-US"/>
          </a:p>
        </p:txBody>
      </p:sp>
    </p:spTree>
    <p:custDataLst>
      <p:tags r:id="rId1"/>
    </p:custDataLst>
    <p:extLst>
      <p:ext uri="{BB962C8B-B14F-4D97-AF65-F5344CB8AC3E}">
        <p14:creationId xmlns:p14="http://schemas.microsoft.com/office/powerpoint/2010/main" val="138591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747FD-AAC4-4C9F-9256-A991B1650DEE}"/>
              </a:ext>
            </a:extLst>
          </p:cNvPr>
          <p:cNvSpPr>
            <a:spLocks noGrp="1"/>
          </p:cNvSpPr>
          <p:nvPr>
            <p:ph type="title"/>
          </p:nvPr>
        </p:nvSpPr>
        <p:spPr>
          <a:xfrm>
            <a:off x="463648" y="567041"/>
            <a:ext cx="8375552" cy="419100"/>
          </a:xfrm>
        </p:spPr>
        <p:txBody>
          <a:bodyPr>
            <a:normAutofit fontScale="90000"/>
          </a:bodyPr>
          <a:lstStyle/>
          <a:p>
            <a:r>
              <a:rPr lang="en-US" dirty="0"/>
              <a:t>How to Update a Start Date in eGrants (Part 3)</a:t>
            </a:r>
          </a:p>
        </p:txBody>
      </p:sp>
      <p:sp>
        <p:nvSpPr>
          <p:cNvPr id="14" name="TextBox 13">
            <a:extLst>
              <a:ext uri="{FF2B5EF4-FFF2-40B4-BE49-F238E27FC236}">
                <a16:creationId xmlns:a16="http://schemas.microsoft.com/office/drawing/2014/main" id="{1F9A1A20-FDC3-4D78-AC34-E8C88D44D5B3}"/>
              </a:ext>
            </a:extLst>
          </p:cNvPr>
          <p:cNvSpPr txBox="1"/>
          <p:nvPr/>
        </p:nvSpPr>
        <p:spPr>
          <a:xfrm>
            <a:off x="463648" y="1013310"/>
            <a:ext cx="4906832" cy="338554"/>
          </a:xfrm>
          <a:prstGeom prst="rect">
            <a:avLst/>
          </a:prstGeom>
          <a:noFill/>
        </p:spPr>
        <p:txBody>
          <a:bodyPr wrap="square" rtlCol="0">
            <a:spAutoFit/>
          </a:bodyPr>
          <a:lstStyle/>
          <a:p>
            <a:r>
              <a:rPr lang="en-US" sz="1600" b="1" i="1"/>
              <a:t>*in-service members only</a:t>
            </a:r>
          </a:p>
        </p:txBody>
      </p:sp>
      <p:sp>
        <p:nvSpPr>
          <p:cNvPr id="5" name="Date Placeholder 4">
            <a:extLst>
              <a:ext uri="{FF2B5EF4-FFF2-40B4-BE49-F238E27FC236}">
                <a16:creationId xmlns:a16="http://schemas.microsoft.com/office/drawing/2014/main" id="{BB1EE8AE-7029-44E5-9A31-6820E1C8170A}"/>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C0E41A2A-D3B7-48E2-BBBF-E0FD46B579C0}"/>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193B7B1-F83C-42FE-B2BA-16AC5D42FD6A}"/>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50</a:t>
            </a:fld>
            <a:endParaRPr lang="en-US"/>
          </a:p>
        </p:txBody>
      </p:sp>
      <p:pic>
        <p:nvPicPr>
          <p:cNvPr id="19" name="Picture 18" descr="egrants screenshot of how to update a start date ">
            <a:extLst>
              <a:ext uri="{FF2B5EF4-FFF2-40B4-BE49-F238E27FC236}">
                <a16:creationId xmlns:a16="http://schemas.microsoft.com/office/drawing/2014/main" id="{EE65B9FB-5BEC-4DD3-8985-BB553A857E43}"/>
              </a:ext>
            </a:extLst>
          </p:cNvPr>
          <p:cNvPicPr>
            <a:picLocks noChangeAspect="1"/>
          </p:cNvPicPr>
          <p:nvPr/>
        </p:nvPicPr>
        <p:blipFill rotWithShape="1">
          <a:blip r:embed="rId4"/>
          <a:srcRect t="1909"/>
          <a:stretch/>
        </p:blipFill>
        <p:spPr>
          <a:xfrm>
            <a:off x="463647" y="1379033"/>
            <a:ext cx="6884761" cy="5090342"/>
          </a:xfrm>
          <a:prstGeom prst="rect">
            <a:avLst/>
          </a:prstGeom>
        </p:spPr>
      </p:pic>
      <p:sp>
        <p:nvSpPr>
          <p:cNvPr id="10" name="TextBox 9">
            <a:extLst>
              <a:ext uri="{FF2B5EF4-FFF2-40B4-BE49-F238E27FC236}">
                <a16:creationId xmlns:a16="http://schemas.microsoft.com/office/drawing/2014/main" id="{69D226A2-4FBD-4965-9578-1E1E4100C51B}"/>
              </a:ext>
            </a:extLst>
          </p:cNvPr>
          <p:cNvSpPr txBox="1"/>
          <p:nvPr/>
        </p:nvSpPr>
        <p:spPr>
          <a:xfrm>
            <a:off x="7637505" y="1671378"/>
            <a:ext cx="3441744" cy="3754874"/>
          </a:xfrm>
          <a:prstGeom prst="rect">
            <a:avLst/>
          </a:prstGeom>
          <a:noFill/>
        </p:spPr>
        <p:txBody>
          <a:bodyPr wrap="square" rtlCol="0">
            <a:spAutoFit/>
          </a:bodyPr>
          <a:lstStyle/>
          <a:p>
            <a:r>
              <a:rPr lang="en-US" sz="2000"/>
              <a:t>Step 4: After opening the “Correct Term of Service” screen you can see the  member’s current start date is listed in the “Effective Date” field. </a:t>
            </a:r>
          </a:p>
          <a:p>
            <a:endParaRPr lang="en-US" sz="2000"/>
          </a:p>
          <a:p>
            <a:r>
              <a:rPr lang="en-US" sz="2000"/>
              <a:t>The dates of SSN and citizenship verifications and NSCHC certification are also displayed.</a:t>
            </a:r>
          </a:p>
          <a:p>
            <a:endParaRPr lang="en-US"/>
          </a:p>
        </p:txBody>
      </p:sp>
    </p:spTree>
    <p:custDataLst>
      <p:tags r:id="rId1"/>
    </p:custDataLst>
    <p:extLst>
      <p:ext uri="{BB962C8B-B14F-4D97-AF65-F5344CB8AC3E}">
        <p14:creationId xmlns:p14="http://schemas.microsoft.com/office/powerpoint/2010/main" val="775336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747FD-AAC4-4C9F-9256-A991B1650DEE}"/>
              </a:ext>
            </a:extLst>
          </p:cNvPr>
          <p:cNvSpPr>
            <a:spLocks noGrp="1"/>
          </p:cNvSpPr>
          <p:nvPr>
            <p:ph type="title"/>
          </p:nvPr>
        </p:nvSpPr>
        <p:spPr>
          <a:xfrm>
            <a:off x="463647" y="567041"/>
            <a:ext cx="8339693" cy="249596"/>
          </a:xfrm>
        </p:spPr>
        <p:txBody>
          <a:bodyPr>
            <a:normAutofit fontScale="90000"/>
          </a:bodyPr>
          <a:lstStyle/>
          <a:p>
            <a:r>
              <a:rPr lang="en-US" dirty="0"/>
              <a:t>How to Update a Start Date in eGrants (Part 4)</a:t>
            </a:r>
          </a:p>
        </p:txBody>
      </p:sp>
      <p:sp>
        <p:nvSpPr>
          <p:cNvPr id="11" name="TextBox 10">
            <a:extLst>
              <a:ext uri="{FF2B5EF4-FFF2-40B4-BE49-F238E27FC236}">
                <a16:creationId xmlns:a16="http://schemas.microsoft.com/office/drawing/2014/main" id="{7B3ED6FD-EC9A-49CF-9FF8-BFD282F35438}"/>
              </a:ext>
            </a:extLst>
          </p:cNvPr>
          <p:cNvSpPr txBox="1"/>
          <p:nvPr/>
        </p:nvSpPr>
        <p:spPr>
          <a:xfrm>
            <a:off x="463648" y="1013310"/>
            <a:ext cx="4906832" cy="338554"/>
          </a:xfrm>
          <a:prstGeom prst="rect">
            <a:avLst/>
          </a:prstGeom>
          <a:noFill/>
        </p:spPr>
        <p:txBody>
          <a:bodyPr wrap="square" rtlCol="0">
            <a:spAutoFit/>
          </a:bodyPr>
          <a:lstStyle/>
          <a:p>
            <a:r>
              <a:rPr lang="en-US" sz="1600" b="1" i="1"/>
              <a:t>*in-service members only</a:t>
            </a:r>
          </a:p>
        </p:txBody>
      </p:sp>
      <p:sp>
        <p:nvSpPr>
          <p:cNvPr id="5" name="Date Placeholder 4">
            <a:extLst>
              <a:ext uri="{FF2B5EF4-FFF2-40B4-BE49-F238E27FC236}">
                <a16:creationId xmlns:a16="http://schemas.microsoft.com/office/drawing/2014/main" id="{BB1EE8AE-7029-44E5-9A31-6820E1C8170A}"/>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C0E41A2A-D3B7-48E2-BBBF-E0FD46B579C0}"/>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193B7B1-F83C-42FE-B2BA-16AC5D42FD6A}"/>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51</a:t>
            </a:fld>
            <a:endParaRPr lang="en-US"/>
          </a:p>
        </p:txBody>
      </p:sp>
      <p:pic>
        <p:nvPicPr>
          <p:cNvPr id="18" name="Picture 17" descr="egrants screenshot of how to update a start date ">
            <a:extLst>
              <a:ext uri="{FF2B5EF4-FFF2-40B4-BE49-F238E27FC236}">
                <a16:creationId xmlns:a16="http://schemas.microsoft.com/office/drawing/2014/main" id="{689C626B-0BD9-4D46-8478-3D35EB2D5F83}"/>
              </a:ext>
            </a:extLst>
          </p:cNvPr>
          <p:cNvPicPr>
            <a:picLocks noChangeAspect="1"/>
          </p:cNvPicPr>
          <p:nvPr/>
        </p:nvPicPr>
        <p:blipFill rotWithShape="1">
          <a:blip r:embed="rId4"/>
          <a:srcRect t="3650" b="3327"/>
          <a:stretch/>
        </p:blipFill>
        <p:spPr>
          <a:xfrm>
            <a:off x="463648" y="1379033"/>
            <a:ext cx="7118215" cy="5050911"/>
          </a:xfrm>
          <a:prstGeom prst="rect">
            <a:avLst/>
          </a:prstGeom>
        </p:spPr>
      </p:pic>
      <p:sp>
        <p:nvSpPr>
          <p:cNvPr id="8" name="TextBox 7">
            <a:extLst>
              <a:ext uri="{FF2B5EF4-FFF2-40B4-BE49-F238E27FC236}">
                <a16:creationId xmlns:a16="http://schemas.microsoft.com/office/drawing/2014/main" id="{38DF9D54-17DC-4B30-AE21-B08364B14BDA}"/>
              </a:ext>
            </a:extLst>
          </p:cNvPr>
          <p:cNvSpPr txBox="1"/>
          <p:nvPr/>
        </p:nvSpPr>
        <p:spPr>
          <a:xfrm>
            <a:off x="7603168" y="1240049"/>
            <a:ext cx="3914774" cy="4801314"/>
          </a:xfrm>
          <a:prstGeom prst="rect">
            <a:avLst/>
          </a:prstGeom>
          <a:noFill/>
        </p:spPr>
        <p:txBody>
          <a:bodyPr wrap="square" rtlCol="0">
            <a:spAutoFit/>
          </a:bodyPr>
          <a:lstStyle/>
          <a:p>
            <a:r>
              <a:rPr lang="en-US" sz="1600"/>
              <a:t>Step 5: Enter the corrected start date in the “Effective Date” field, ensuring that it is:</a:t>
            </a:r>
          </a:p>
          <a:p>
            <a:pPr marL="285750" indent="-285750">
              <a:buFont typeface="Arial" panose="020B0604020202020204" pitchFamily="34" charset="0"/>
              <a:buChar char="•"/>
            </a:pPr>
            <a:r>
              <a:rPr lang="en-US" sz="1600"/>
              <a:t>Within the member enrollment period</a:t>
            </a:r>
          </a:p>
          <a:p>
            <a:pPr marL="285750" indent="-285750">
              <a:buFont typeface="Arial" panose="020B0604020202020204" pitchFamily="34" charset="0"/>
              <a:buChar char="•"/>
            </a:pPr>
            <a:r>
              <a:rPr lang="en-US" sz="1600" u="sng"/>
              <a:t>On or after</a:t>
            </a:r>
            <a:r>
              <a:rPr lang="en-US" sz="1600"/>
              <a:t> the dates of SSN and citizenship verification</a:t>
            </a:r>
          </a:p>
          <a:p>
            <a:pPr marL="285750" indent="-285750">
              <a:buFont typeface="Arial" panose="020B0604020202020204" pitchFamily="34" charset="0"/>
              <a:buChar char="•"/>
            </a:pPr>
            <a:r>
              <a:rPr lang="en-US" sz="1600" u="sng"/>
              <a:t>After</a:t>
            </a:r>
            <a:r>
              <a:rPr lang="en-US" sz="1600"/>
              <a:t> the NSCHC certification date</a:t>
            </a:r>
          </a:p>
          <a:p>
            <a:endParaRPr lang="en-US" sz="1600"/>
          </a:p>
          <a:p>
            <a:r>
              <a:rPr lang="en-US" sz="1600"/>
              <a:t>Step 6: If the corrected start date is within these parameters, the “Save” button will become active. Click “Save”</a:t>
            </a:r>
          </a:p>
          <a:p>
            <a:endParaRPr lang="en-US" sz="1600"/>
          </a:p>
          <a:p>
            <a:r>
              <a:rPr lang="en-US" sz="1600" i="1"/>
              <a:t>NOTE: entering a start date that is more than 8 days in the past will affect the program’s compliance with 8-day enrollment requirements</a:t>
            </a:r>
          </a:p>
          <a:p>
            <a:endParaRPr lang="en-US"/>
          </a:p>
        </p:txBody>
      </p:sp>
    </p:spTree>
    <p:custDataLst>
      <p:tags r:id="rId1"/>
    </p:custDataLst>
    <p:extLst>
      <p:ext uri="{BB962C8B-B14F-4D97-AF65-F5344CB8AC3E}">
        <p14:creationId xmlns:p14="http://schemas.microsoft.com/office/powerpoint/2010/main" val="2705174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327AF2-E028-4305-9A14-3ACC732ABD2E}"/>
              </a:ext>
            </a:extLst>
          </p:cNvPr>
          <p:cNvSpPr>
            <a:spLocks noGrp="1"/>
          </p:cNvSpPr>
          <p:nvPr>
            <p:ph type="title"/>
          </p:nvPr>
        </p:nvSpPr>
        <p:spPr>
          <a:xfrm>
            <a:off x="463648" y="567041"/>
            <a:ext cx="8006584" cy="419100"/>
          </a:xfrm>
        </p:spPr>
        <p:txBody>
          <a:bodyPr>
            <a:normAutofit fontScale="90000"/>
          </a:bodyPr>
          <a:lstStyle/>
          <a:p>
            <a:r>
              <a:rPr lang="en-US"/>
              <a:t>What to do if the enroll button isn’t active</a:t>
            </a:r>
          </a:p>
        </p:txBody>
      </p:sp>
      <p:sp>
        <p:nvSpPr>
          <p:cNvPr id="10" name="TextBox 9">
            <a:extLst>
              <a:ext uri="{FF2B5EF4-FFF2-40B4-BE49-F238E27FC236}">
                <a16:creationId xmlns:a16="http://schemas.microsoft.com/office/drawing/2014/main" id="{43E451CA-39D5-40E5-993C-284F08C86AEE}"/>
              </a:ext>
            </a:extLst>
          </p:cNvPr>
          <p:cNvSpPr txBox="1"/>
          <p:nvPr/>
        </p:nvSpPr>
        <p:spPr>
          <a:xfrm>
            <a:off x="463648" y="1251284"/>
            <a:ext cx="10910205" cy="5078313"/>
          </a:xfrm>
          <a:prstGeom prst="rect">
            <a:avLst/>
          </a:prstGeom>
          <a:noFill/>
        </p:spPr>
        <p:txBody>
          <a:bodyPr wrap="square" rtlCol="0">
            <a:spAutoFit/>
          </a:bodyPr>
          <a:lstStyle/>
          <a:p>
            <a:pPr marL="285750" indent="-285750">
              <a:buFont typeface="Wingdings" panose="05000000000000000000" pitchFamily="2" charset="2"/>
              <a:buChar char="ü"/>
            </a:pPr>
            <a:r>
              <a:rPr lang="en-US"/>
              <a:t>Check the applicant’s SSN and Citizenship verification status. </a:t>
            </a:r>
          </a:p>
          <a:p>
            <a:pPr marL="742950" lvl="1" indent="-285750">
              <a:buFont typeface="Arial" panose="020B0604020202020204" pitchFamily="34" charset="0"/>
              <a:buChar char="•"/>
            </a:pPr>
            <a:r>
              <a:rPr lang="en-US"/>
              <a:t>Both statuses must be “verified” or “manually verified”</a:t>
            </a:r>
          </a:p>
          <a:p>
            <a:pPr marL="742950" lvl="1" indent="-285750">
              <a:buFont typeface="Arial" panose="020B0604020202020204" pitchFamily="34" charset="0"/>
              <a:buChar char="•"/>
            </a:pPr>
            <a:r>
              <a:rPr lang="en-US"/>
              <a:t>Verification dates must be </a:t>
            </a:r>
            <a:r>
              <a:rPr lang="en-US" u="sng"/>
              <a:t>on or before</a:t>
            </a:r>
            <a:r>
              <a:rPr lang="en-US"/>
              <a:t> the entered start date</a:t>
            </a:r>
          </a:p>
          <a:p>
            <a:pPr lvl="1"/>
            <a:endParaRPr lang="en-US"/>
          </a:p>
          <a:p>
            <a:pPr marL="285750" indent="-285750">
              <a:buFont typeface="Wingdings" panose="05000000000000000000" pitchFamily="2" charset="2"/>
              <a:buChar char="ü"/>
            </a:pPr>
            <a:r>
              <a:rPr lang="en-US"/>
              <a:t>Check the NSCHC certification</a:t>
            </a:r>
          </a:p>
          <a:p>
            <a:pPr marL="742950" lvl="1" indent="-285750">
              <a:buFont typeface="Arial" panose="020B0604020202020204" pitchFamily="34" charset="0"/>
              <a:buChar char="•"/>
            </a:pPr>
            <a:r>
              <a:rPr lang="en-US"/>
              <a:t>The date entered in the NSCHC Certification field must be </a:t>
            </a:r>
            <a:r>
              <a:rPr lang="en-US" u="sng"/>
              <a:t>before</a:t>
            </a:r>
            <a:r>
              <a:rPr lang="en-US"/>
              <a:t> the entered start date</a:t>
            </a:r>
          </a:p>
          <a:p>
            <a:pPr marL="742950" lvl="1" indent="-285750">
              <a:buFont typeface="Arial" panose="020B0604020202020204" pitchFamily="34" charset="0"/>
              <a:buChar char="•"/>
            </a:pPr>
            <a:endParaRPr lang="en-US"/>
          </a:p>
          <a:p>
            <a:pPr marL="285750" indent="-285750">
              <a:buFont typeface="Wingdings" panose="05000000000000000000" pitchFamily="2" charset="2"/>
              <a:buChar char="ü"/>
            </a:pPr>
            <a:r>
              <a:rPr lang="en-US"/>
              <a:t>Check the entered start date</a:t>
            </a:r>
          </a:p>
          <a:p>
            <a:pPr marL="742950" lvl="1" indent="-285750">
              <a:buFont typeface="Arial" panose="020B0604020202020204" pitchFamily="34" charset="0"/>
              <a:buChar char="•"/>
            </a:pPr>
            <a:r>
              <a:rPr lang="en-US"/>
              <a:t>The date must be within the member enrollment period</a:t>
            </a:r>
          </a:p>
          <a:p>
            <a:pPr marL="742950" lvl="1" indent="-285750">
              <a:buFont typeface="Arial" panose="020B0604020202020204" pitchFamily="34" charset="0"/>
              <a:buChar char="•"/>
            </a:pPr>
            <a:r>
              <a:rPr lang="en-US"/>
              <a:t>The date cannot be later than today’s date</a:t>
            </a:r>
          </a:p>
          <a:p>
            <a:pPr marL="742950" lvl="1" indent="-285750">
              <a:buFont typeface="Arial" panose="020B0604020202020204" pitchFamily="34" charset="0"/>
              <a:buChar char="•"/>
            </a:pPr>
            <a:r>
              <a:rPr lang="en-US"/>
              <a:t>The date cannot be earlier than the SSN/Citizenship verification dates</a:t>
            </a:r>
          </a:p>
          <a:p>
            <a:pPr marL="742950" lvl="1" indent="-285750">
              <a:buFont typeface="Arial" panose="020B0604020202020204" pitchFamily="34" charset="0"/>
              <a:buChar char="•"/>
            </a:pPr>
            <a:r>
              <a:rPr lang="en-US"/>
              <a:t>The date cannot be the same or earlier than the date in the NSCHC Certification field </a:t>
            </a:r>
          </a:p>
          <a:p>
            <a:pPr lvl="1"/>
            <a:endParaRPr lang="en-US"/>
          </a:p>
          <a:p>
            <a:pPr marL="285750" indent="-285750">
              <a:buFont typeface="Wingdings" panose="05000000000000000000" pitchFamily="2" charset="2"/>
              <a:buChar char="ü"/>
            </a:pPr>
            <a:r>
              <a:rPr lang="en-US"/>
              <a:t>Check that all fields are completed</a:t>
            </a:r>
          </a:p>
          <a:p>
            <a:endParaRPr lang="en-US"/>
          </a:p>
          <a:p>
            <a:pPr algn="ctr"/>
            <a:r>
              <a:rPr lang="en-US" b="1" u="sng"/>
              <a:t>If all the previously mentioned steps are complete and you still cannot enroll the applicant, contact the AmeriCorps Hotline and your Portfolio Manager </a:t>
            </a:r>
          </a:p>
          <a:p>
            <a:pPr marL="285750" indent="-285750">
              <a:buFont typeface="Wingdings" panose="05000000000000000000" pitchFamily="2" charset="2"/>
              <a:buChar char="ü"/>
            </a:pPr>
            <a:endParaRPr lang="en-US"/>
          </a:p>
        </p:txBody>
      </p:sp>
      <p:sp>
        <p:nvSpPr>
          <p:cNvPr id="5" name="Date Placeholder 4">
            <a:extLst>
              <a:ext uri="{FF2B5EF4-FFF2-40B4-BE49-F238E27FC236}">
                <a16:creationId xmlns:a16="http://schemas.microsoft.com/office/drawing/2014/main" id="{696B9275-DD72-4325-8284-F887DDA65797}"/>
              </a:ext>
              <a:ext uri="{C183D7F6-B498-43B3-948B-1728B52AA6E4}">
                <adec:decorative xmlns:adec="http://schemas.microsoft.com/office/drawing/2017/decorative" val="1"/>
              </a:ext>
            </a:extLst>
          </p:cNvPr>
          <p:cNvSpPr>
            <a:spLocks noGrp="1"/>
          </p:cNvSpPr>
          <p:nvPr>
            <p:ph type="dt" sz="half" idx="19"/>
          </p:nvPr>
        </p:nvSpPr>
        <p:spPr/>
        <p:txBody>
          <a:bodyPr/>
          <a:lstStyle/>
          <a:p>
            <a:fld id="{AC30439D-71C4-BA4D-96A8-5CC35AC14C60}" type="datetime7">
              <a:rPr lang="en-US" smtClean="0"/>
              <a:t>Nov-22</a:t>
            </a:fld>
            <a:r>
              <a:rPr lang="en-US"/>
              <a:t>  |</a:t>
            </a:r>
          </a:p>
        </p:txBody>
      </p:sp>
      <p:sp>
        <p:nvSpPr>
          <p:cNvPr id="6" name="Footer Placeholder 5">
            <a:extLst>
              <a:ext uri="{FF2B5EF4-FFF2-40B4-BE49-F238E27FC236}">
                <a16:creationId xmlns:a16="http://schemas.microsoft.com/office/drawing/2014/main" id="{462639CF-6FDE-4A17-AA23-4EA438951C86}"/>
              </a:ext>
              <a:ext uri="{C183D7F6-B498-43B3-948B-1728B52AA6E4}">
                <adec:decorative xmlns:adec="http://schemas.microsoft.com/office/drawing/2017/decorative" val="1"/>
              </a:ext>
            </a:extLst>
          </p:cNvPr>
          <p:cNvSpPr>
            <a:spLocks noGrp="1"/>
          </p:cNvSpPr>
          <p:nvPr>
            <p:ph type="ftr" sz="quarter" idx="20"/>
          </p:nvPr>
        </p:nvSpPr>
        <p:spPr/>
        <p:txBody>
          <a:bodyPr/>
          <a:lstStyle/>
          <a:p>
            <a:r>
              <a:rPr lang="en-US"/>
              <a:t>© 2020 AmeriCorps.</a:t>
            </a:r>
          </a:p>
        </p:txBody>
      </p:sp>
      <p:sp>
        <p:nvSpPr>
          <p:cNvPr id="7" name="Slide Number Placeholder 6">
            <a:extLst>
              <a:ext uri="{FF2B5EF4-FFF2-40B4-BE49-F238E27FC236}">
                <a16:creationId xmlns:a16="http://schemas.microsoft.com/office/drawing/2014/main" id="{A5EF8BE0-4378-4EE3-B3D7-F5F63256AC2F}"/>
              </a:ext>
              <a:ext uri="{C183D7F6-B498-43B3-948B-1728B52AA6E4}">
                <adec:decorative xmlns:adec="http://schemas.microsoft.com/office/drawing/2017/decorative" val="1"/>
              </a:ext>
            </a:extLst>
          </p:cNvPr>
          <p:cNvSpPr>
            <a:spLocks noGrp="1"/>
          </p:cNvSpPr>
          <p:nvPr>
            <p:ph type="sldNum" sz="quarter" idx="21"/>
          </p:nvPr>
        </p:nvSpPr>
        <p:spPr/>
        <p:txBody>
          <a:bodyPr/>
          <a:lstStyle/>
          <a:p>
            <a:r>
              <a:rPr lang="en-US"/>
              <a:t>  </a:t>
            </a:r>
            <a:fld id="{E0E21186-8CC3-194A-9753-0BBC1EC778BB}" type="slidenum">
              <a:rPr lang="en-US" smtClean="0"/>
              <a:pPr/>
              <a:t>52</a:t>
            </a:fld>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 name="Ink 1">
                <a:extLst>
                  <a:ext uri="{FF2B5EF4-FFF2-40B4-BE49-F238E27FC236}">
                    <a16:creationId xmlns:a16="http://schemas.microsoft.com/office/drawing/2014/main" id="{E10416B4-2878-49DE-91C2-459894CFBA16}"/>
                  </a:ext>
                  <a:ext uri="{C183D7F6-B498-43B3-948B-1728B52AA6E4}">
                    <adec:decorative xmlns:adec="http://schemas.microsoft.com/office/drawing/2017/decorative" val="1"/>
                  </a:ext>
                </a:extLst>
              </p14:cNvPr>
              <p14:cNvContentPartPr/>
              <p14:nvPr/>
            </p14:nvContentPartPr>
            <p14:xfrm>
              <a:off x="2194296" y="5083560"/>
              <a:ext cx="360" cy="360"/>
            </p14:xfrm>
          </p:contentPart>
        </mc:Choice>
        <mc:Fallback xmlns="">
          <p:pic>
            <p:nvPicPr>
              <p:cNvPr id="2" name="Ink 1">
                <a:extLst>
                  <a:ext uri="{FF2B5EF4-FFF2-40B4-BE49-F238E27FC236}">
                    <a16:creationId xmlns:a16="http://schemas.microsoft.com/office/drawing/2014/main" id="{E10416B4-2878-49DE-91C2-459894CFBA16}"/>
                  </a:ext>
                  <a:ext uri="{C183D7F6-B498-43B3-948B-1728B52AA6E4}">
                    <adec:decorative xmlns:adec="http://schemas.microsoft.com/office/drawing/2017/decorative" val="1"/>
                  </a:ext>
                </a:extLst>
              </p:cNvPr>
              <p:cNvPicPr/>
              <p:nvPr/>
            </p:nvPicPr>
            <p:blipFill>
              <a:blip r:embed="rId5"/>
              <a:stretch>
                <a:fillRect/>
              </a:stretch>
            </p:blipFill>
            <p:spPr>
              <a:xfrm>
                <a:off x="2176296" y="497556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 name="Ink 3">
                <a:extLst>
                  <a:ext uri="{FF2B5EF4-FFF2-40B4-BE49-F238E27FC236}">
                    <a16:creationId xmlns:a16="http://schemas.microsoft.com/office/drawing/2014/main" id="{6590F80C-C026-4EAC-BF01-E5C1B112EB86}"/>
                  </a:ext>
                  <a:ext uri="{C183D7F6-B498-43B3-948B-1728B52AA6E4}">
                    <adec:decorative xmlns:adec="http://schemas.microsoft.com/office/drawing/2017/decorative" val="1"/>
                  </a:ext>
                </a:extLst>
              </p14:cNvPr>
              <p14:cNvContentPartPr/>
              <p14:nvPr/>
            </p14:nvContentPartPr>
            <p14:xfrm>
              <a:off x="2230656" y="4584240"/>
              <a:ext cx="360" cy="360"/>
            </p14:xfrm>
          </p:contentPart>
        </mc:Choice>
        <mc:Fallback xmlns="">
          <p:pic>
            <p:nvPicPr>
              <p:cNvPr id="4" name="Ink 3">
                <a:extLst>
                  <a:ext uri="{FF2B5EF4-FFF2-40B4-BE49-F238E27FC236}">
                    <a16:creationId xmlns:a16="http://schemas.microsoft.com/office/drawing/2014/main" id="{6590F80C-C026-4EAC-BF01-E5C1B112EB86}"/>
                  </a:ext>
                  <a:ext uri="{C183D7F6-B498-43B3-948B-1728B52AA6E4}">
                    <adec:decorative xmlns:adec="http://schemas.microsoft.com/office/drawing/2017/decorative" val="1"/>
                  </a:ext>
                </a:extLst>
              </p:cNvPr>
              <p:cNvPicPr/>
              <p:nvPr/>
            </p:nvPicPr>
            <p:blipFill>
              <a:blip r:embed="rId7"/>
              <a:stretch>
                <a:fillRect/>
              </a:stretch>
            </p:blipFill>
            <p:spPr>
              <a:xfrm>
                <a:off x="2212656" y="447624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Ink 7">
                <a:extLst>
                  <a:ext uri="{FF2B5EF4-FFF2-40B4-BE49-F238E27FC236}">
                    <a16:creationId xmlns:a16="http://schemas.microsoft.com/office/drawing/2014/main" id="{C17543B2-987C-4C9A-BAFC-1FEC5AD99CFD}"/>
                  </a:ext>
                  <a:ext uri="{C183D7F6-B498-43B3-948B-1728B52AA6E4}">
                    <adec:decorative xmlns:adec="http://schemas.microsoft.com/office/drawing/2017/decorative" val="1"/>
                  </a:ext>
                </a:extLst>
              </p14:cNvPr>
              <p14:cNvContentPartPr/>
              <p14:nvPr/>
            </p14:nvContentPartPr>
            <p14:xfrm>
              <a:off x="5876016" y="5303160"/>
              <a:ext cx="360" cy="360"/>
            </p14:xfrm>
          </p:contentPart>
        </mc:Choice>
        <mc:Fallback xmlns="">
          <p:pic>
            <p:nvPicPr>
              <p:cNvPr id="8" name="Ink 7">
                <a:extLst>
                  <a:ext uri="{FF2B5EF4-FFF2-40B4-BE49-F238E27FC236}">
                    <a16:creationId xmlns:a16="http://schemas.microsoft.com/office/drawing/2014/main" id="{C17543B2-987C-4C9A-BAFC-1FEC5AD99CFD}"/>
                  </a:ext>
                  <a:ext uri="{C183D7F6-B498-43B3-948B-1728B52AA6E4}">
                    <adec:decorative xmlns:adec="http://schemas.microsoft.com/office/drawing/2017/decorative" val="1"/>
                  </a:ext>
                </a:extLst>
              </p:cNvPr>
              <p:cNvPicPr/>
              <p:nvPr/>
            </p:nvPicPr>
            <p:blipFill>
              <a:blip r:embed="rId9"/>
              <a:stretch>
                <a:fillRect/>
              </a:stretch>
            </p:blipFill>
            <p:spPr>
              <a:xfrm>
                <a:off x="5858016" y="519516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Ink 8">
                <a:extLst>
                  <a:ext uri="{FF2B5EF4-FFF2-40B4-BE49-F238E27FC236}">
                    <a16:creationId xmlns:a16="http://schemas.microsoft.com/office/drawing/2014/main" id="{1B24D35B-26C2-4C42-A562-4AB47BBFE93C}"/>
                  </a:ext>
                  <a:ext uri="{C183D7F6-B498-43B3-948B-1728B52AA6E4}">
                    <adec:decorative xmlns:adec="http://schemas.microsoft.com/office/drawing/2017/decorative" val="1"/>
                  </a:ext>
                </a:extLst>
              </p14:cNvPr>
              <p14:cNvContentPartPr/>
              <p14:nvPr/>
            </p14:nvContentPartPr>
            <p14:xfrm>
              <a:off x="5839296" y="5266800"/>
              <a:ext cx="360" cy="360"/>
            </p14:xfrm>
          </p:contentPart>
        </mc:Choice>
        <mc:Fallback xmlns="">
          <p:pic>
            <p:nvPicPr>
              <p:cNvPr id="9" name="Ink 8">
                <a:extLst>
                  <a:ext uri="{FF2B5EF4-FFF2-40B4-BE49-F238E27FC236}">
                    <a16:creationId xmlns:a16="http://schemas.microsoft.com/office/drawing/2014/main" id="{1B24D35B-26C2-4C42-A562-4AB47BBFE93C}"/>
                  </a:ext>
                  <a:ext uri="{C183D7F6-B498-43B3-948B-1728B52AA6E4}">
                    <adec:decorative xmlns:adec="http://schemas.microsoft.com/office/drawing/2017/decorative" val="1"/>
                  </a:ext>
                </a:extLst>
              </p:cNvPr>
              <p:cNvPicPr/>
              <p:nvPr/>
            </p:nvPicPr>
            <p:blipFill>
              <a:blip r:embed="rId11"/>
              <a:stretch>
                <a:fillRect/>
              </a:stretch>
            </p:blipFill>
            <p:spPr>
              <a:xfrm>
                <a:off x="5821296" y="515880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1" name="Ink 10">
                <a:extLst>
                  <a:ext uri="{FF2B5EF4-FFF2-40B4-BE49-F238E27FC236}">
                    <a16:creationId xmlns:a16="http://schemas.microsoft.com/office/drawing/2014/main" id="{60A3998C-2BC2-403E-A8A1-BD907D306C17}"/>
                  </a:ext>
                  <a:ext uri="{C183D7F6-B498-43B3-948B-1728B52AA6E4}">
                    <adec:decorative xmlns:adec="http://schemas.microsoft.com/office/drawing/2017/decorative" val="1"/>
                  </a:ext>
                </a:extLst>
              </p14:cNvPr>
              <p14:cNvContentPartPr/>
              <p14:nvPr/>
            </p14:nvContentPartPr>
            <p14:xfrm>
              <a:off x="5839296" y="5278680"/>
              <a:ext cx="8280" cy="5040"/>
            </p14:xfrm>
          </p:contentPart>
        </mc:Choice>
        <mc:Fallback xmlns="">
          <p:pic>
            <p:nvPicPr>
              <p:cNvPr id="11" name="Ink 10">
                <a:extLst>
                  <a:ext uri="{FF2B5EF4-FFF2-40B4-BE49-F238E27FC236}">
                    <a16:creationId xmlns:a16="http://schemas.microsoft.com/office/drawing/2014/main" id="{60A3998C-2BC2-403E-A8A1-BD907D306C17}"/>
                  </a:ext>
                  <a:ext uri="{C183D7F6-B498-43B3-948B-1728B52AA6E4}">
                    <adec:decorative xmlns:adec="http://schemas.microsoft.com/office/drawing/2017/decorative" val="1"/>
                  </a:ext>
                </a:extLst>
              </p:cNvPr>
              <p:cNvPicPr/>
              <p:nvPr/>
            </p:nvPicPr>
            <p:blipFill>
              <a:blip r:embed="rId13"/>
              <a:stretch>
                <a:fillRect/>
              </a:stretch>
            </p:blipFill>
            <p:spPr>
              <a:xfrm>
                <a:off x="5820478" y="5170680"/>
                <a:ext cx="45540" cy="220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2" name="Ink 11">
                <a:extLst>
                  <a:ext uri="{FF2B5EF4-FFF2-40B4-BE49-F238E27FC236}">
                    <a16:creationId xmlns:a16="http://schemas.microsoft.com/office/drawing/2014/main" id="{53809ACE-F82D-4772-9C33-2447C5A25C8C}"/>
                  </a:ext>
                  <a:ext uri="{C183D7F6-B498-43B3-948B-1728B52AA6E4}">
                    <adec:decorative xmlns:adec="http://schemas.microsoft.com/office/drawing/2017/decorative" val="1"/>
                  </a:ext>
                </a:extLst>
              </p14:cNvPr>
              <p14:cNvContentPartPr/>
              <p14:nvPr/>
            </p14:nvContentPartPr>
            <p14:xfrm>
              <a:off x="5486136" y="5705640"/>
              <a:ext cx="360" cy="360"/>
            </p14:xfrm>
          </p:contentPart>
        </mc:Choice>
        <mc:Fallback xmlns="">
          <p:pic>
            <p:nvPicPr>
              <p:cNvPr id="12" name="Ink 11">
                <a:extLst>
                  <a:ext uri="{FF2B5EF4-FFF2-40B4-BE49-F238E27FC236}">
                    <a16:creationId xmlns:a16="http://schemas.microsoft.com/office/drawing/2014/main" id="{53809ACE-F82D-4772-9C33-2447C5A25C8C}"/>
                  </a:ext>
                  <a:ext uri="{C183D7F6-B498-43B3-948B-1728B52AA6E4}">
                    <adec:decorative xmlns:adec="http://schemas.microsoft.com/office/drawing/2017/decorative" val="1"/>
                  </a:ext>
                </a:extLst>
              </p:cNvPr>
              <p:cNvPicPr/>
              <p:nvPr/>
            </p:nvPicPr>
            <p:blipFill>
              <a:blip r:embed="rId15"/>
              <a:stretch>
                <a:fillRect/>
              </a:stretch>
            </p:blipFill>
            <p:spPr>
              <a:xfrm>
                <a:off x="5468136" y="5597640"/>
                <a:ext cx="36000" cy="216000"/>
              </a:xfrm>
              <a:prstGeom prst="rect">
                <a:avLst/>
              </a:prstGeom>
            </p:spPr>
          </p:pic>
        </mc:Fallback>
      </mc:AlternateContent>
    </p:spTree>
    <p:custDataLst>
      <p:tags r:id="rId1"/>
    </p:custDataLst>
    <p:extLst>
      <p:ext uri="{BB962C8B-B14F-4D97-AF65-F5344CB8AC3E}">
        <p14:creationId xmlns:p14="http://schemas.microsoft.com/office/powerpoint/2010/main" val="3801507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98A266-BEF4-45CA-8DA0-F364DA4726AA}"/>
              </a:ext>
              <a:ext uri="{C183D7F6-B498-43B3-948B-1728B52AA6E4}">
                <adec:decorative xmlns:adec="http://schemas.microsoft.com/office/drawing/2017/decorative" val="1"/>
              </a:ext>
            </a:extLst>
          </p:cNvPr>
          <p:cNvSpPr>
            <a:spLocks noGrp="1"/>
          </p:cNvSpPr>
          <p:nvPr>
            <p:ph type="pic" sz="quarter" idx="20"/>
          </p:nvPr>
        </p:nvSpPr>
        <p:spPr/>
      </p:sp>
      <p:sp>
        <p:nvSpPr>
          <p:cNvPr id="6" name="Date Placeholder 5">
            <a:extLst>
              <a:ext uri="{FF2B5EF4-FFF2-40B4-BE49-F238E27FC236}">
                <a16:creationId xmlns:a16="http://schemas.microsoft.com/office/drawing/2014/main" id="{EF379EE9-6932-4644-AF8C-D1F1AD883851}"/>
              </a:ext>
              <a:ext uri="{C183D7F6-B498-43B3-948B-1728B52AA6E4}">
                <adec:decorative xmlns:adec="http://schemas.microsoft.com/office/drawing/2017/decorative" val="1"/>
              </a:ext>
            </a:extLst>
          </p:cNvPr>
          <p:cNvSpPr>
            <a:spLocks noGrp="1"/>
          </p:cNvSpPr>
          <p:nvPr>
            <p:ph type="dt" sz="half" idx="21"/>
          </p:nvPr>
        </p:nvSpPr>
        <p:spPr/>
        <p:txBody>
          <a:bodyPr/>
          <a:lstStyle/>
          <a:p>
            <a:fld id="{67EF6724-4917-8648-BD01-FA27F6F6D7DE}" type="datetime7">
              <a:rPr lang="en-US" smtClean="0"/>
              <a:pPr/>
              <a:t>Nov-22</a:t>
            </a:fld>
            <a:r>
              <a:rPr lang="en-US"/>
              <a:t>  |</a:t>
            </a:r>
          </a:p>
        </p:txBody>
      </p:sp>
      <p:sp>
        <p:nvSpPr>
          <p:cNvPr id="7" name="Footer Placeholder 6">
            <a:extLst>
              <a:ext uri="{FF2B5EF4-FFF2-40B4-BE49-F238E27FC236}">
                <a16:creationId xmlns:a16="http://schemas.microsoft.com/office/drawing/2014/main" id="{22BF798C-7C5C-4ADD-99CD-9B3E08D62014}"/>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2020 AmeriCorps.</a:t>
            </a:r>
          </a:p>
        </p:txBody>
      </p:sp>
      <p:sp>
        <p:nvSpPr>
          <p:cNvPr id="8" name="Slide Number Placeholder 7">
            <a:extLst>
              <a:ext uri="{FF2B5EF4-FFF2-40B4-BE49-F238E27FC236}">
                <a16:creationId xmlns:a16="http://schemas.microsoft.com/office/drawing/2014/main" id="{18D0B0CE-C1CB-4B53-B986-8D04A198A29E}"/>
              </a:ext>
              <a:ext uri="{C183D7F6-B498-43B3-948B-1728B52AA6E4}">
                <adec:decorative xmlns:adec="http://schemas.microsoft.com/office/drawing/2017/decorative" val="1"/>
              </a:ext>
            </a:extLst>
          </p:cNvPr>
          <p:cNvSpPr>
            <a:spLocks noGrp="1"/>
          </p:cNvSpPr>
          <p:nvPr>
            <p:ph type="sldNum" sz="quarter" idx="23"/>
          </p:nvPr>
        </p:nvSpPr>
        <p:spPr/>
        <p:txBody>
          <a:bodyPr/>
          <a:lstStyle/>
          <a:p>
            <a:r>
              <a:rPr lang="en-US"/>
              <a:t>  </a:t>
            </a:r>
            <a:fld id="{E0E21186-8CC3-194A-9753-0BBC1EC778BB}" type="slidenum">
              <a:rPr lang="en-US" smtClean="0"/>
              <a:pPr/>
              <a:t>53</a:t>
            </a:fld>
            <a:endParaRPr lang="en-US"/>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5" name="Ink 14">
                <a:extLst>
                  <a:ext uri="{FF2B5EF4-FFF2-40B4-BE49-F238E27FC236}">
                    <a16:creationId xmlns:a16="http://schemas.microsoft.com/office/drawing/2014/main" id="{0275821D-F4D6-45C9-A8A0-06595BD1210B}"/>
                  </a:ext>
                  <a:ext uri="{C183D7F6-B498-43B3-948B-1728B52AA6E4}">
                    <adec:decorative xmlns:adec="http://schemas.microsoft.com/office/drawing/2017/decorative" val="1"/>
                  </a:ext>
                </a:extLst>
              </p14:cNvPr>
              <p14:cNvContentPartPr/>
              <p14:nvPr/>
            </p14:nvContentPartPr>
            <p14:xfrm>
              <a:off x="1913856" y="4339800"/>
              <a:ext cx="5040" cy="360"/>
            </p14:xfrm>
          </p:contentPart>
        </mc:Choice>
        <mc:Fallback xmlns="">
          <p:pic>
            <p:nvPicPr>
              <p:cNvPr id="15" name="Ink 14">
                <a:extLst>
                  <a:ext uri="{FF2B5EF4-FFF2-40B4-BE49-F238E27FC236}">
                    <a16:creationId xmlns:a16="http://schemas.microsoft.com/office/drawing/2014/main" id="{0275821D-F4D6-45C9-A8A0-06595BD1210B}"/>
                  </a:ext>
                  <a:ext uri="{C183D7F6-B498-43B3-948B-1728B52AA6E4}">
                    <adec:decorative xmlns:adec="http://schemas.microsoft.com/office/drawing/2017/decorative" val="1"/>
                  </a:ext>
                </a:extLst>
              </p:cNvPr>
              <p:cNvPicPr/>
              <p:nvPr/>
            </p:nvPicPr>
            <p:blipFill>
              <a:blip r:embed="rId5"/>
              <a:stretch>
                <a:fillRect/>
              </a:stretch>
            </p:blipFill>
            <p:spPr>
              <a:xfrm>
                <a:off x="1895856" y="4231800"/>
                <a:ext cx="40680" cy="216000"/>
              </a:xfrm>
              <a:prstGeom prst="rect">
                <a:avLst/>
              </a:prstGeom>
            </p:spPr>
          </p:pic>
        </mc:Fallback>
      </mc:AlternateContent>
      <p:grpSp>
        <p:nvGrpSpPr>
          <p:cNvPr id="21" name="Group 20">
            <a:extLst>
              <a:ext uri="{FF2B5EF4-FFF2-40B4-BE49-F238E27FC236}">
                <a16:creationId xmlns:a16="http://schemas.microsoft.com/office/drawing/2014/main" id="{514FD5DC-101D-4D4B-9169-26377257232D}"/>
              </a:ext>
              <a:ext uri="{C183D7F6-B498-43B3-948B-1728B52AA6E4}">
                <adec:decorative xmlns:adec="http://schemas.microsoft.com/office/drawing/2017/decorative" val="1"/>
              </a:ext>
            </a:extLst>
          </p:cNvPr>
          <p:cNvGrpSpPr/>
          <p:nvPr/>
        </p:nvGrpSpPr>
        <p:grpSpPr>
          <a:xfrm>
            <a:off x="2035536" y="4632480"/>
            <a:ext cx="78480" cy="42120"/>
            <a:chOff x="2035536" y="4632480"/>
            <a:chExt cx="78480" cy="4212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6" name="Ink 15">
                  <a:extLst>
                    <a:ext uri="{FF2B5EF4-FFF2-40B4-BE49-F238E27FC236}">
                      <a16:creationId xmlns:a16="http://schemas.microsoft.com/office/drawing/2014/main" id="{173F5E63-D9A5-4A58-9834-417685105D12}"/>
                    </a:ext>
                  </a:extLst>
                </p14:cNvPr>
                <p14:cNvContentPartPr/>
                <p14:nvPr/>
              </p14:nvContentPartPr>
              <p14:xfrm>
                <a:off x="2035536" y="4632480"/>
                <a:ext cx="360" cy="360"/>
              </p14:xfrm>
            </p:contentPart>
          </mc:Choice>
          <mc:Fallback xmlns="">
            <p:pic>
              <p:nvPicPr>
                <p:cNvPr id="16" name="Ink 15">
                  <a:extLst>
                    <a:ext uri="{FF2B5EF4-FFF2-40B4-BE49-F238E27FC236}">
                      <a16:creationId xmlns:a16="http://schemas.microsoft.com/office/drawing/2014/main" id="{173F5E63-D9A5-4A58-9834-417685105D12}"/>
                    </a:ext>
                  </a:extLst>
                </p:cNvPr>
                <p:cNvPicPr/>
                <p:nvPr/>
              </p:nvPicPr>
              <p:blipFill>
                <a:blip r:embed="rId7"/>
                <a:stretch>
                  <a:fillRect/>
                </a:stretch>
              </p:blipFill>
              <p:spPr>
                <a:xfrm>
                  <a:off x="2017536" y="452448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7" name="Ink 16">
                  <a:extLst>
                    <a:ext uri="{FF2B5EF4-FFF2-40B4-BE49-F238E27FC236}">
                      <a16:creationId xmlns:a16="http://schemas.microsoft.com/office/drawing/2014/main" id="{75B48216-A162-40F3-A5DA-841CDEDCB326}"/>
                    </a:ext>
                  </a:extLst>
                </p14:cNvPr>
                <p14:cNvContentPartPr/>
                <p14:nvPr/>
              </p14:nvContentPartPr>
              <p14:xfrm>
                <a:off x="2096376" y="4657320"/>
                <a:ext cx="360" cy="360"/>
              </p14:xfrm>
            </p:contentPart>
          </mc:Choice>
          <mc:Fallback xmlns="">
            <p:pic>
              <p:nvPicPr>
                <p:cNvPr id="17" name="Ink 16">
                  <a:extLst>
                    <a:ext uri="{FF2B5EF4-FFF2-40B4-BE49-F238E27FC236}">
                      <a16:creationId xmlns:a16="http://schemas.microsoft.com/office/drawing/2014/main" id="{75B48216-A162-40F3-A5DA-841CDEDCB326}"/>
                    </a:ext>
                  </a:extLst>
                </p:cNvPr>
                <p:cNvPicPr/>
                <p:nvPr/>
              </p:nvPicPr>
              <p:blipFill>
                <a:blip r:embed="rId9"/>
                <a:stretch>
                  <a:fillRect/>
                </a:stretch>
              </p:blipFill>
              <p:spPr>
                <a:xfrm>
                  <a:off x="2078376" y="454932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8" name="Ink 17">
                  <a:extLst>
                    <a:ext uri="{FF2B5EF4-FFF2-40B4-BE49-F238E27FC236}">
                      <a16:creationId xmlns:a16="http://schemas.microsoft.com/office/drawing/2014/main" id="{777B699C-4FB2-4492-B799-0E74B09E2E37}"/>
                    </a:ext>
                  </a:extLst>
                </p14:cNvPr>
                <p14:cNvContentPartPr/>
                <p14:nvPr/>
              </p14:nvContentPartPr>
              <p14:xfrm>
                <a:off x="2108616" y="4669560"/>
                <a:ext cx="5400" cy="5040"/>
              </p14:xfrm>
            </p:contentPart>
          </mc:Choice>
          <mc:Fallback xmlns="">
            <p:pic>
              <p:nvPicPr>
                <p:cNvPr id="18" name="Ink 17">
                  <a:extLst>
                    <a:ext uri="{FF2B5EF4-FFF2-40B4-BE49-F238E27FC236}">
                      <a16:creationId xmlns:a16="http://schemas.microsoft.com/office/drawing/2014/main" id="{777B699C-4FB2-4492-B799-0E74B09E2E37}"/>
                    </a:ext>
                  </a:extLst>
                </p:cNvPr>
                <p:cNvPicPr/>
                <p:nvPr/>
              </p:nvPicPr>
              <p:blipFill>
                <a:blip r:embed="rId11"/>
                <a:stretch>
                  <a:fillRect/>
                </a:stretch>
              </p:blipFill>
              <p:spPr>
                <a:xfrm>
                  <a:off x="2090616" y="4561560"/>
                  <a:ext cx="41040" cy="2206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9" name="Ink 18">
                <a:extLst>
                  <a:ext uri="{FF2B5EF4-FFF2-40B4-BE49-F238E27FC236}">
                    <a16:creationId xmlns:a16="http://schemas.microsoft.com/office/drawing/2014/main" id="{F10162FA-870A-4725-B0D3-90902B52563D}"/>
                  </a:ext>
                  <a:ext uri="{C183D7F6-B498-43B3-948B-1728B52AA6E4}">
                    <adec:decorative xmlns:adec="http://schemas.microsoft.com/office/drawing/2017/decorative" val="1"/>
                  </a:ext>
                </a:extLst>
              </p14:cNvPr>
              <p14:cNvContentPartPr/>
              <p14:nvPr/>
            </p14:nvContentPartPr>
            <p14:xfrm>
              <a:off x="4595856" y="5132520"/>
              <a:ext cx="360" cy="360"/>
            </p14:xfrm>
          </p:contentPart>
        </mc:Choice>
        <mc:Fallback xmlns="">
          <p:pic>
            <p:nvPicPr>
              <p:cNvPr id="19" name="Ink 18">
                <a:extLst>
                  <a:ext uri="{FF2B5EF4-FFF2-40B4-BE49-F238E27FC236}">
                    <a16:creationId xmlns:a16="http://schemas.microsoft.com/office/drawing/2014/main" id="{F10162FA-870A-4725-B0D3-90902B52563D}"/>
                  </a:ext>
                  <a:ext uri="{C183D7F6-B498-43B3-948B-1728B52AA6E4}">
                    <adec:decorative xmlns:adec="http://schemas.microsoft.com/office/drawing/2017/decorative" val="1"/>
                  </a:ext>
                </a:extLst>
              </p:cNvPr>
              <p:cNvPicPr/>
              <p:nvPr/>
            </p:nvPicPr>
            <p:blipFill>
              <a:blip r:embed="rId13"/>
              <a:stretch>
                <a:fillRect/>
              </a:stretch>
            </p:blipFill>
            <p:spPr>
              <a:xfrm>
                <a:off x="4577856" y="5024520"/>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0" name="Ink 19">
                <a:extLst>
                  <a:ext uri="{FF2B5EF4-FFF2-40B4-BE49-F238E27FC236}">
                    <a16:creationId xmlns:a16="http://schemas.microsoft.com/office/drawing/2014/main" id="{DA5DB190-2876-4BBE-80BA-32B66850C72C}"/>
                  </a:ext>
                  <a:ext uri="{C183D7F6-B498-43B3-948B-1728B52AA6E4}">
                    <adec:decorative xmlns:adec="http://schemas.microsoft.com/office/drawing/2017/decorative" val="1"/>
                  </a:ext>
                </a:extLst>
              </p14:cNvPr>
              <p14:cNvContentPartPr/>
              <p14:nvPr/>
            </p14:nvContentPartPr>
            <p14:xfrm>
              <a:off x="3993576" y="4925160"/>
              <a:ext cx="5040" cy="360"/>
            </p14:xfrm>
          </p:contentPart>
        </mc:Choice>
        <mc:Fallback xmlns="">
          <p:pic>
            <p:nvPicPr>
              <p:cNvPr id="20" name="Ink 19">
                <a:extLst>
                  <a:ext uri="{FF2B5EF4-FFF2-40B4-BE49-F238E27FC236}">
                    <a16:creationId xmlns:a16="http://schemas.microsoft.com/office/drawing/2014/main" id="{DA5DB190-2876-4BBE-80BA-32B66850C72C}"/>
                  </a:ext>
                  <a:ext uri="{C183D7F6-B498-43B3-948B-1728B52AA6E4}">
                    <adec:decorative xmlns:adec="http://schemas.microsoft.com/office/drawing/2017/decorative" val="1"/>
                  </a:ext>
                </a:extLst>
              </p:cNvPr>
              <p:cNvPicPr/>
              <p:nvPr/>
            </p:nvPicPr>
            <p:blipFill>
              <a:blip r:embed="rId15"/>
              <a:stretch>
                <a:fillRect/>
              </a:stretch>
            </p:blipFill>
            <p:spPr>
              <a:xfrm>
                <a:off x="3975576" y="4817160"/>
                <a:ext cx="40680" cy="216000"/>
              </a:xfrm>
              <a:prstGeom prst="rect">
                <a:avLst/>
              </a:prstGeom>
            </p:spPr>
          </p:pic>
        </mc:Fallback>
      </mc:AlternateContent>
      <p:pic>
        <p:nvPicPr>
          <p:cNvPr id="2" name="Picture 1">
            <a:extLst>
              <a:ext uri="{FF2B5EF4-FFF2-40B4-BE49-F238E27FC236}">
                <a16:creationId xmlns:a16="http://schemas.microsoft.com/office/drawing/2014/main" id="{74442632-24A9-4889-9350-18AA95CE4959}"/>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1576960" y="4046544"/>
            <a:ext cx="458576" cy="448154"/>
          </a:xfrm>
          <a:prstGeom prst="rect">
            <a:avLst/>
          </a:prstGeom>
        </p:spPr>
      </p:pic>
      <p:sp>
        <p:nvSpPr>
          <p:cNvPr id="3" name="Title 2">
            <a:extLst>
              <a:ext uri="{FF2B5EF4-FFF2-40B4-BE49-F238E27FC236}">
                <a16:creationId xmlns:a16="http://schemas.microsoft.com/office/drawing/2014/main" id="{18EA19C3-32B5-4F88-9A89-349EF3F12CAA}"/>
              </a:ext>
            </a:extLst>
          </p:cNvPr>
          <p:cNvSpPr>
            <a:spLocks noGrp="1"/>
          </p:cNvSpPr>
          <p:nvPr>
            <p:ph type="title" idx="4294967295"/>
          </p:nvPr>
        </p:nvSpPr>
        <p:spPr>
          <a:xfrm>
            <a:off x="565248" y="5132520"/>
            <a:ext cx="6082862" cy="419100"/>
          </a:xfrm>
        </p:spPr>
        <p:txBody>
          <a:bodyPr>
            <a:normAutofit fontScale="90000"/>
          </a:bodyPr>
          <a:lstStyle/>
          <a:p>
            <a:pPr rtl="0" eaLnBrk="1" latinLnBrk="0" hangingPunct="1"/>
            <a:r>
              <a:rPr lang="en-US" sz="4000" b="1" i="0" kern="1200" spc="0" baseline="0" dirty="0">
                <a:solidFill>
                  <a:srgbClr val="FFFFFF"/>
                </a:solidFill>
                <a:effectLst/>
                <a:latin typeface="Century Gothic" panose="020B0502020202020204" pitchFamily="34" charset="0"/>
                <a:ea typeface="+mn-ea"/>
                <a:cs typeface="+mn-cs"/>
              </a:rPr>
              <a:t>Thank you for your service</a:t>
            </a:r>
            <a:endParaRPr lang="en-US" dirty="0">
              <a:effectLst/>
            </a:endParaRPr>
          </a:p>
          <a:p>
            <a:endParaRPr lang="en-US" dirty="0"/>
          </a:p>
        </p:txBody>
      </p:sp>
    </p:spTree>
    <p:custDataLst>
      <p:tags r:id="rId1"/>
    </p:custDataLst>
    <p:extLst>
      <p:ext uri="{BB962C8B-B14F-4D97-AF65-F5344CB8AC3E}">
        <p14:creationId xmlns:p14="http://schemas.microsoft.com/office/powerpoint/2010/main" val="2359786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FE307-D90F-4963-A582-AB57E5651E53}"/>
              </a:ext>
            </a:extLst>
          </p:cNvPr>
          <p:cNvSpPr>
            <a:spLocks noGrp="1"/>
          </p:cNvSpPr>
          <p:nvPr>
            <p:ph type="title"/>
          </p:nvPr>
        </p:nvSpPr>
        <p:spPr>
          <a:xfrm>
            <a:off x="463648" y="567041"/>
            <a:ext cx="7546496" cy="419100"/>
          </a:xfrm>
        </p:spPr>
        <p:txBody>
          <a:bodyPr>
            <a:normAutofit fontScale="90000"/>
          </a:bodyPr>
          <a:lstStyle/>
          <a:p>
            <a:r>
              <a:rPr lang="en-US"/>
              <a:t>Requirements for All Member Enrollments</a:t>
            </a:r>
          </a:p>
        </p:txBody>
      </p:sp>
      <p:sp>
        <p:nvSpPr>
          <p:cNvPr id="3" name="Text Placeholder 2">
            <a:extLst>
              <a:ext uri="{FF2B5EF4-FFF2-40B4-BE49-F238E27FC236}">
                <a16:creationId xmlns:a16="http://schemas.microsoft.com/office/drawing/2014/main" id="{7A48AF79-1221-4292-884D-9C3360297B03}"/>
              </a:ext>
            </a:extLst>
          </p:cNvPr>
          <p:cNvSpPr>
            <a:spLocks noGrp="1"/>
          </p:cNvSpPr>
          <p:nvPr>
            <p:ph type="body" sz="quarter" idx="13"/>
          </p:nvPr>
        </p:nvSpPr>
        <p:spPr/>
        <p:txBody>
          <a:bodyPr/>
          <a:lstStyle/>
          <a:p>
            <a:r>
              <a:rPr lang="en-US"/>
              <a:t>This includes both Individual and Group Enrollments</a:t>
            </a:r>
          </a:p>
        </p:txBody>
      </p:sp>
      <p:sp>
        <p:nvSpPr>
          <p:cNvPr id="7" name="TextBox 6">
            <a:extLst>
              <a:ext uri="{FF2B5EF4-FFF2-40B4-BE49-F238E27FC236}">
                <a16:creationId xmlns:a16="http://schemas.microsoft.com/office/drawing/2014/main" id="{7E0B7256-1699-48E2-8000-1A6DD0D28441}"/>
              </a:ext>
            </a:extLst>
          </p:cNvPr>
          <p:cNvSpPr txBox="1"/>
          <p:nvPr/>
        </p:nvSpPr>
        <p:spPr>
          <a:xfrm>
            <a:off x="463647" y="1257857"/>
            <a:ext cx="11366413" cy="4678204"/>
          </a:xfrm>
          <a:prstGeom prst="rect">
            <a:avLst/>
          </a:prstGeom>
          <a:noFill/>
        </p:spPr>
        <p:txBody>
          <a:bodyPr wrap="square" rtlCol="0">
            <a:spAutoFit/>
          </a:bodyPr>
          <a:lstStyle/>
          <a:p>
            <a:pPr marL="285750" indent="-285750">
              <a:lnSpc>
                <a:spcPct val="200000"/>
              </a:lnSpc>
              <a:buFont typeface="Wingdings" panose="05000000000000000000" pitchFamily="2" charset="2"/>
              <a:buChar char="ü"/>
            </a:pPr>
            <a:r>
              <a:rPr lang="en-US"/>
              <a:t>Notice of Grant Award has been received </a:t>
            </a:r>
          </a:p>
          <a:p>
            <a:pPr marL="285750" indent="-285750">
              <a:lnSpc>
                <a:spcPct val="200000"/>
              </a:lnSpc>
              <a:buFont typeface="Wingdings" panose="05000000000000000000" pitchFamily="2" charset="2"/>
              <a:buChar char="ü"/>
            </a:pPr>
            <a:r>
              <a:rPr lang="en-US"/>
              <a:t>The program’s Member Enrollment Period has begun</a:t>
            </a:r>
          </a:p>
          <a:p>
            <a:pPr marL="285750" indent="-285750">
              <a:lnSpc>
                <a:spcPct val="200000"/>
              </a:lnSpc>
              <a:buFont typeface="Wingdings" panose="05000000000000000000" pitchFamily="2" charset="2"/>
              <a:buChar char="ü"/>
            </a:pPr>
            <a:r>
              <a:rPr lang="en-US"/>
              <a:t>Service locations are set up in the My AmeriCorps Portal</a:t>
            </a:r>
          </a:p>
          <a:p>
            <a:pPr marL="285750" indent="-285750">
              <a:lnSpc>
                <a:spcPct val="200000"/>
              </a:lnSpc>
              <a:buFont typeface="Wingdings" panose="05000000000000000000" pitchFamily="2" charset="2"/>
              <a:buChar char="ü"/>
            </a:pPr>
            <a:r>
              <a:rPr lang="en-US"/>
              <a:t>Slots of the right type are available for all applicants being enrolled</a:t>
            </a:r>
          </a:p>
          <a:p>
            <a:pPr marL="285750" indent="-285750">
              <a:lnSpc>
                <a:spcPct val="200000"/>
              </a:lnSpc>
              <a:buFont typeface="Wingdings" panose="05000000000000000000" pitchFamily="2" charset="2"/>
              <a:buChar char="ü"/>
            </a:pPr>
            <a:r>
              <a:rPr lang="en-US"/>
              <a:t>Citizenship and SSN have been verified</a:t>
            </a:r>
          </a:p>
          <a:p>
            <a:pPr marL="285750" indent="-285750">
              <a:lnSpc>
                <a:spcPct val="200000"/>
              </a:lnSpc>
              <a:buFont typeface="Wingdings" panose="05000000000000000000" pitchFamily="2" charset="2"/>
              <a:buChar char="ü"/>
            </a:pPr>
            <a:r>
              <a:rPr lang="en-US"/>
              <a:t>National Service Criminal History Checks (NSCHCs) have been completed for applicants ages 18+</a:t>
            </a:r>
          </a:p>
          <a:p>
            <a:pPr marL="285750" indent="-285750">
              <a:lnSpc>
                <a:spcPct val="200000"/>
              </a:lnSpc>
              <a:spcAft>
                <a:spcPts val="1200"/>
              </a:spcAft>
              <a:buFont typeface="Wingdings" panose="05000000000000000000" pitchFamily="2" charset="2"/>
              <a:buChar char="ü"/>
            </a:pPr>
            <a:r>
              <a:rPr lang="en-US"/>
              <a:t>Applicants have been determined to be eligible to serve</a:t>
            </a:r>
          </a:p>
          <a:p>
            <a:pPr marL="285750" indent="-285750">
              <a:buFont typeface="Wingdings" panose="05000000000000000000" pitchFamily="2" charset="2"/>
              <a:buChar char="ü"/>
            </a:pPr>
            <a:r>
              <a:rPr lang="en-US"/>
              <a:t>Applicants have completed their portion of the enrollment form (including acknowledging a partial Education Award if applicable) </a:t>
            </a:r>
          </a:p>
        </p:txBody>
      </p:sp>
      <p:sp>
        <p:nvSpPr>
          <p:cNvPr id="4" name="Date Placeholder 3">
            <a:extLst>
              <a:ext uri="{FF2B5EF4-FFF2-40B4-BE49-F238E27FC236}">
                <a16:creationId xmlns:a16="http://schemas.microsoft.com/office/drawing/2014/main" id="{3075E245-03D4-418B-9743-484E1F811368}"/>
              </a:ext>
              <a:ext uri="{C183D7F6-B498-43B3-948B-1728B52AA6E4}">
                <adec:decorative xmlns:adec="http://schemas.microsoft.com/office/drawing/2017/decorative" val="1"/>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9BC77B77-36B8-4BBB-ACF8-809E34791A6D}"/>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D55503BC-083D-4910-ABAA-B130D79B98E2}"/>
              </a:ext>
              <a:ext uri="{C183D7F6-B498-43B3-948B-1728B52AA6E4}">
                <adec:decorative xmlns:adec="http://schemas.microsoft.com/office/drawing/2017/decorative" val="1"/>
              </a:ext>
            </a:extLst>
          </p:cNvPr>
          <p:cNvSpPr>
            <a:spLocks noGrp="1"/>
          </p:cNvSpPr>
          <p:nvPr>
            <p:ph type="sldNum" sz="quarter" idx="16"/>
          </p:nvPr>
        </p:nvSpPr>
        <p:spPr/>
        <p:txBody>
          <a:bodyPr/>
          <a:lstStyle/>
          <a:p>
            <a:r>
              <a:rPr lang="en-US"/>
              <a:t>  </a:t>
            </a:r>
            <a:fld id="{E0E21186-8CC3-194A-9753-0BBC1EC778BB}" type="slidenum">
              <a:rPr lang="en-US" smtClean="0"/>
              <a:pPr/>
              <a:t>6</a:t>
            </a:fld>
            <a:endParaRPr lang="en-US"/>
          </a:p>
        </p:txBody>
      </p:sp>
    </p:spTree>
    <p:custDataLst>
      <p:tags r:id="rId1"/>
    </p:custDataLst>
    <p:extLst>
      <p:ext uri="{BB962C8B-B14F-4D97-AF65-F5344CB8AC3E}">
        <p14:creationId xmlns:p14="http://schemas.microsoft.com/office/powerpoint/2010/main" val="401718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427F-1A76-4AB0-913D-EA0B5CF77358}"/>
              </a:ext>
            </a:extLst>
          </p:cNvPr>
          <p:cNvSpPr>
            <a:spLocks noGrp="1"/>
          </p:cNvSpPr>
          <p:nvPr>
            <p:ph type="title"/>
          </p:nvPr>
        </p:nvSpPr>
        <p:spPr/>
        <p:txBody>
          <a:bodyPr>
            <a:normAutofit fontScale="90000"/>
          </a:bodyPr>
          <a:lstStyle/>
          <a:p>
            <a:r>
              <a:rPr lang="en-US"/>
              <a:t>Notice of Grant Award </a:t>
            </a:r>
          </a:p>
        </p:txBody>
      </p:sp>
      <p:sp>
        <p:nvSpPr>
          <p:cNvPr id="7" name="TextBox 6">
            <a:extLst>
              <a:ext uri="{FF2B5EF4-FFF2-40B4-BE49-F238E27FC236}">
                <a16:creationId xmlns:a16="http://schemas.microsoft.com/office/drawing/2014/main" id="{BD4BAE67-8F61-4D72-BA21-6C9E2D8E4F45}"/>
              </a:ext>
            </a:extLst>
          </p:cNvPr>
          <p:cNvSpPr txBox="1"/>
          <p:nvPr/>
        </p:nvSpPr>
        <p:spPr>
          <a:xfrm>
            <a:off x="463647" y="1203158"/>
            <a:ext cx="10208901"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Following the grant application review process, successful programs receive a Notice of Grant Award (NGA) prior to the requested start date in their grant</a:t>
            </a:r>
          </a:p>
          <a:p>
            <a:pPr marL="285750" indent="-285750">
              <a:buFont typeface="Arial" panose="020B0604020202020204" pitchFamily="34" charset="0"/>
              <a:buChar char="•"/>
            </a:pPr>
            <a:r>
              <a:rPr lang="en-US" sz="2000" dirty="0"/>
              <a:t>Programs cannot take the necessary steps in the My AmeriCorps Portal until the NGA is received</a:t>
            </a:r>
          </a:p>
          <a:p>
            <a:pPr marL="285750" indent="-285750">
              <a:buFont typeface="Arial" panose="020B0604020202020204" pitchFamily="34" charset="0"/>
              <a:buChar char="•"/>
            </a:pPr>
            <a:r>
              <a:rPr lang="en-US" sz="2000" dirty="0"/>
              <a:t>Grantees access NGA via eGrants; subgrantees are notified by their State Commission</a:t>
            </a:r>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sz="2000" dirty="0"/>
          </a:p>
          <a:p>
            <a:pPr lvl="1"/>
            <a:endParaRPr lang="en-US" sz="2000" dirty="0"/>
          </a:p>
          <a:p>
            <a:pPr marL="742950" lvl="1" indent="-285750">
              <a:buFont typeface="Arial" panose="020B0604020202020204" pitchFamily="34" charset="0"/>
              <a:buChar char="•"/>
            </a:pPr>
            <a:endParaRPr lang="en-US" sz="2000" dirty="0"/>
          </a:p>
        </p:txBody>
      </p:sp>
      <p:grpSp>
        <p:nvGrpSpPr>
          <p:cNvPr id="8" name="Group 7" descr="eGrants screenshot highlighting that the option for Notice of Grant Award is under the &quot;Select a Report&quot; option.">
            <a:extLst>
              <a:ext uri="{FF2B5EF4-FFF2-40B4-BE49-F238E27FC236}">
                <a16:creationId xmlns:a16="http://schemas.microsoft.com/office/drawing/2014/main" id="{DE388D30-0908-4ADA-9FA7-15C44F058491}"/>
              </a:ext>
            </a:extLst>
          </p:cNvPr>
          <p:cNvGrpSpPr/>
          <p:nvPr/>
        </p:nvGrpSpPr>
        <p:grpSpPr>
          <a:xfrm>
            <a:off x="757692" y="3215173"/>
            <a:ext cx="10331114" cy="2439669"/>
            <a:chOff x="850233" y="2897502"/>
            <a:chExt cx="10331114" cy="2439669"/>
          </a:xfrm>
        </p:grpSpPr>
        <p:grpSp>
          <p:nvGrpSpPr>
            <p:cNvPr id="9" name="Group 8">
              <a:extLst>
                <a:ext uri="{FF2B5EF4-FFF2-40B4-BE49-F238E27FC236}">
                  <a16:creationId xmlns:a16="http://schemas.microsoft.com/office/drawing/2014/main" id="{9F4B963E-4B90-4625-8A0C-91AE213273C0}"/>
                </a:ext>
              </a:extLst>
            </p:cNvPr>
            <p:cNvGrpSpPr/>
            <p:nvPr/>
          </p:nvGrpSpPr>
          <p:grpSpPr>
            <a:xfrm>
              <a:off x="850233" y="2897502"/>
              <a:ext cx="10331114" cy="2439669"/>
              <a:chOff x="1314460" y="4018969"/>
              <a:chExt cx="5284605" cy="1167623"/>
            </a:xfrm>
          </p:grpSpPr>
          <p:pic>
            <p:nvPicPr>
              <p:cNvPr id="10" name="Picture 9">
                <a:extLst>
                  <a:ext uri="{FF2B5EF4-FFF2-40B4-BE49-F238E27FC236}">
                    <a16:creationId xmlns:a16="http://schemas.microsoft.com/office/drawing/2014/main" id="{83433F29-2576-478B-81E6-F7D7E9B4ED5D}"/>
                  </a:ext>
                </a:extLst>
              </p:cNvPr>
              <p:cNvPicPr>
                <a:picLocks noChangeAspect="1"/>
              </p:cNvPicPr>
              <p:nvPr/>
            </p:nvPicPr>
            <p:blipFill rotWithShape="1">
              <a:blip r:embed="rId4"/>
              <a:srcRect l="30608" t="54536" r="34758" b="7512"/>
              <a:stretch/>
            </p:blipFill>
            <p:spPr>
              <a:xfrm>
                <a:off x="1314460" y="4018969"/>
                <a:ext cx="5284605" cy="1167623"/>
              </a:xfrm>
              <a:prstGeom prst="rect">
                <a:avLst/>
              </a:prstGeom>
            </p:spPr>
          </p:pic>
          <p:sp>
            <p:nvSpPr>
              <p:cNvPr id="11" name="Rectangle 10">
                <a:extLst>
                  <a:ext uri="{FF2B5EF4-FFF2-40B4-BE49-F238E27FC236}">
                    <a16:creationId xmlns:a16="http://schemas.microsoft.com/office/drawing/2014/main" id="{9CE773C3-9FCC-4B4E-BB7B-4D5F7F5A825F}"/>
                  </a:ext>
                </a:extLst>
              </p:cNvPr>
              <p:cNvSpPr/>
              <p:nvPr/>
            </p:nvSpPr>
            <p:spPr>
              <a:xfrm>
                <a:off x="4737429" y="4642329"/>
                <a:ext cx="1229819" cy="102476"/>
              </a:xfrm>
              <a:prstGeom prst="rect">
                <a:avLst/>
              </a:prstGeom>
              <a:noFill/>
              <a:ln w="381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sp>
          <p:nvSpPr>
            <p:cNvPr id="3" name="Rectangle 2">
              <a:extLst>
                <a:ext uri="{FF2B5EF4-FFF2-40B4-BE49-F238E27FC236}">
                  <a16:creationId xmlns:a16="http://schemas.microsoft.com/office/drawing/2014/main" id="{D7144F99-26A1-4D5A-89A5-C78FB5554280}"/>
                </a:ext>
              </a:extLst>
            </p:cNvPr>
            <p:cNvSpPr/>
            <p:nvPr/>
          </p:nvSpPr>
          <p:spPr>
            <a:xfrm>
              <a:off x="938463" y="3429000"/>
              <a:ext cx="1143000" cy="18047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a:extLst>
              <a:ext uri="{FF2B5EF4-FFF2-40B4-BE49-F238E27FC236}">
                <a16:creationId xmlns:a16="http://schemas.microsoft.com/office/drawing/2014/main" id="{364EC49B-520C-47EA-A18F-B5721F39FD02}"/>
              </a:ext>
              <a:ext uri="{C183D7F6-B498-43B3-948B-1728B52AA6E4}">
                <adec:decorative xmlns:adec="http://schemas.microsoft.com/office/drawing/2017/decorative" val="1"/>
              </a:ext>
            </a:extLst>
          </p:cNvPr>
          <p:cNvSpPr>
            <a:spLocks noGrp="1"/>
          </p:cNvSpPr>
          <p:nvPr>
            <p:ph type="dt" sz="half" idx="14"/>
          </p:nvPr>
        </p:nvSpPr>
        <p:spPr/>
        <p:txBody>
          <a:bodyPr/>
          <a:lstStyle/>
          <a:p>
            <a:fld id="{BF9D982C-354D-AF4B-A81A-0E0215FBD9B4}" type="datetime7">
              <a:rPr lang="en-US" smtClean="0"/>
              <a:pPr/>
              <a:t>Nov-22</a:t>
            </a:fld>
            <a:r>
              <a:rPr lang="en-US"/>
              <a:t>  |</a:t>
            </a:r>
          </a:p>
        </p:txBody>
      </p:sp>
      <p:sp>
        <p:nvSpPr>
          <p:cNvPr id="5" name="Footer Placeholder 4">
            <a:extLst>
              <a:ext uri="{FF2B5EF4-FFF2-40B4-BE49-F238E27FC236}">
                <a16:creationId xmlns:a16="http://schemas.microsoft.com/office/drawing/2014/main" id="{78F59AA4-D5E1-4B19-B6B8-27AB5C2D3421}"/>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 2020 AmeriCorps.</a:t>
            </a:r>
          </a:p>
        </p:txBody>
      </p:sp>
      <p:sp>
        <p:nvSpPr>
          <p:cNvPr id="6" name="Slide Number Placeholder 5">
            <a:extLst>
              <a:ext uri="{FF2B5EF4-FFF2-40B4-BE49-F238E27FC236}">
                <a16:creationId xmlns:a16="http://schemas.microsoft.com/office/drawing/2014/main" id="{53F1A8BA-ABA2-4A5A-9700-ACE03EF84FE2}"/>
              </a:ext>
              <a:ext uri="{C183D7F6-B498-43B3-948B-1728B52AA6E4}">
                <adec:decorative xmlns:adec="http://schemas.microsoft.com/office/drawing/2017/decorative" val="1"/>
              </a:ext>
            </a:extLst>
          </p:cNvPr>
          <p:cNvSpPr>
            <a:spLocks noGrp="1"/>
          </p:cNvSpPr>
          <p:nvPr>
            <p:ph type="sldNum" sz="quarter" idx="16"/>
          </p:nvPr>
        </p:nvSpPr>
        <p:spPr/>
        <p:txBody>
          <a:bodyPr/>
          <a:lstStyle/>
          <a:p>
            <a:r>
              <a:rPr lang="en-US"/>
              <a:t>  </a:t>
            </a:r>
            <a:fld id="{E0E21186-8CC3-194A-9753-0BBC1EC778BB}" type="slidenum">
              <a:rPr lang="en-US" smtClean="0"/>
              <a:pPr/>
              <a:t>7</a:t>
            </a:fld>
            <a:endParaRPr lang="en-US"/>
          </a:p>
        </p:txBody>
      </p:sp>
    </p:spTree>
    <p:custDataLst>
      <p:tags r:id="rId1"/>
    </p:custDataLst>
    <p:extLst>
      <p:ext uri="{BB962C8B-B14F-4D97-AF65-F5344CB8AC3E}">
        <p14:creationId xmlns:p14="http://schemas.microsoft.com/office/powerpoint/2010/main" val="2693302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Notice of Grant Award (Direct Grantees and State Commissions)</a:t>
            </a:r>
          </a:p>
        </p:txBody>
      </p:sp>
      <p:pic>
        <p:nvPicPr>
          <p:cNvPr id="3" name="Picture 2" descr="Screenshot example of a Notice of Grant Award">
            <a:extLst>
              <a:ext uri="{FF2B5EF4-FFF2-40B4-BE49-F238E27FC236}">
                <a16:creationId xmlns:a16="http://schemas.microsoft.com/office/drawing/2014/main" id="{AA310D1D-BD0A-4691-87A9-A0C884C4E90E}"/>
              </a:ext>
            </a:extLst>
          </p:cNvPr>
          <p:cNvPicPr>
            <a:picLocks noChangeAspect="1"/>
          </p:cNvPicPr>
          <p:nvPr/>
        </p:nvPicPr>
        <p:blipFill>
          <a:blip r:embed="rId4"/>
          <a:stretch>
            <a:fillRect/>
          </a:stretch>
        </p:blipFill>
        <p:spPr>
          <a:xfrm>
            <a:off x="1685201" y="1105537"/>
            <a:ext cx="7091357" cy="5185422"/>
          </a:xfrm>
          <a:prstGeom prst="rect">
            <a:avLst/>
          </a:prstGeom>
        </p:spPr>
      </p:pic>
      <p:sp>
        <p:nvSpPr>
          <p:cNvPr id="17" name="TextBox 16"/>
          <p:cNvSpPr txBox="1"/>
          <p:nvPr/>
        </p:nvSpPr>
        <p:spPr>
          <a:xfrm>
            <a:off x="713236" y="1875305"/>
            <a:ext cx="1120820" cy="369332"/>
          </a:xfrm>
          <a:prstGeom prst="rect">
            <a:avLst/>
          </a:prstGeom>
          <a:noFill/>
        </p:spPr>
        <p:txBody>
          <a:bodyPr wrap="none" rtlCol="0">
            <a:spAutoFit/>
          </a:bodyPr>
          <a:lstStyle/>
          <a:p>
            <a:r>
              <a:rPr lang="en-US"/>
              <a:t>Grant ID</a:t>
            </a:r>
          </a:p>
        </p:txBody>
      </p:sp>
      <p:sp>
        <p:nvSpPr>
          <p:cNvPr id="23" name="TextBox 22"/>
          <p:cNvSpPr txBox="1"/>
          <p:nvPr/>
        </p:nvSpPr>
        <p:spPr>
          <a:xfrm>
            <a:off x="8544100" y="1674674"/>
            <a:ext cx="2500575" cy="1754326"/>
          </a:xfrm>
          <a:prstGeom prst="rect">
            <a:avLst/>
          </a:prstGeom>
          <a:noFill/>
        </p:spPr>
        <p:txBody>
          <a:bodyPr wrap="square" rtlCol="0">
            <a:spAutoFit/>
          </a:bodyPr>
          <a:lstStyle/>
          <a:p>
            <a:r>
              <a:rPr lang="en-US"/>
              <a:t>Project and Budget Periods </a:t>
            </a:r>
            <a:r>
              <a:rPr lang="en-US" i="1"/>
              <a:t>(NOT the same as member enrollment period, which may start later and/or end earlier)</a:t>
            </a:r>
          </a:p>
        </p:txBody>
      </p:sp>
      <p:sp>
        <p:nvSpPr>
          <p:cNvPr id="24" name="TextBox 23"/>
          <p:cNvSpPr txBox="1"/>
          <p:nvPr/>
        </p:nvSpPr>
        <p:spPr>
          <a:xfrm>
            <a:off x="178621" y="3778262"/>
            <a:ext cx="2654036" cy="646331"/>
          </a:xfrm>
          <a:prstGeom prst="rect">
            <a:avLst/>
          </a:prstGeom>
          <a:noFill/>
        </p:spPr>
        <p:txBody>
          <a:bodyPr wrap="square" rtlCol="0">
            <a:spAutoFit/>
          </a:bodyPr>
          <a:lstStyle/>
          <a:p>
            <a:r>
              <a:rPr lang="en-US"/>
              <a:t>Awarded funds and member positions</a:t>
            </a:r>
          </a:p>
        </p:txBody>
      </p:sp>
      <p:sp>
        <p:nvSpPr>
          <p:cNvPr id="32" name="TextBox 31"/>
          <p:cNvSpPr txBox="1"/>
          <p:nvPr/>
        </p:nvSpPr>
        <p:spPr>
          <a:xfrm>
            <a:off x="8671691" y="4705826"/>
            <a:ext cx="2478788" cy="1477328"/>
          </a:xfrm>
          <a:prstGeom prst="rect">
            <a:avLst/>
          </a:prstGeom>
          <a:noFill/>
        </p:spPr>
        <p:txBody>
          <a:bodyPr wrap="square" rtlCol="0">
            <a:spAutoFit/>
          </a:bodyPr>
          <a:lstStyle/>
          <a:p>
            <a:r>
              <a:rPr lang="en-US"/>
              <a:t>Special conditions on the award (including subgrantee-specific special conditions)</a:t>
            </a:r>
          </a:p>
        </p:txBody>
      </p:sp>
    </p:spTree>
    <p:custDataLst>
      <p:tags r:id="rId1"/>
    </p:custDataLst>
    <p:extLst>
      <p:ext uri="{BB962C8B-B14F-4D97-AF65-F5344CB8AC3E}">
        <p14:creationId xmlns:p14="http://schemas.microsoft.com/office/powerpoint/2010/main" val="4077012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6B29-A5D4-4091-A98D-09F4CB7B0A96}"/>
              </a:ext>
            </a:extLst>
          </p:cNvPr>
          <p:cNvSpPr>
            <a:spLocks noGrp="1"/>
          </p:cNvSpPr>
          <p:nvPr>
            <p:ph type="title"/>
          </p:nvPr>
        </p:nvSpPr>
        <p:spPr>
          <a:xfrm>
            <a:off x="304801" y="2305049"/>
            <a:ext cx="8775032" cy="3983456"/>
          </a:xfrm>
        </p:spPr>
        <p:txBody>
          <a:bodyPr>
            <a:normAutofit/>
          </a:bodyPr>
          <a:lstStyle/>
          <a:p>
            <a:pPr algn="l"/>
            <a:r>
              <a:rPr lang="en-US" sz="4000" dirty="0">
                <a:latin typeface="Century Gothic"/>
              </a:rPr>
              <a:t>Please remember, an individual is officially an AmeriCorps member on the start date recorded in eGrants. Prior to this start date, individuals should not accrue any service hours</a:t>
            </a:r>
          </a:p>
        </p:txBody>
      </p:sp>
      <p:sp>
        <p:nvSpPr>
          <p:cNvPr id="3" name="Picture Placeholder 2">
            <a:extLst>
              <a:ext uri="{FF2B5EF4-FFF2-40B4-BE49-F238E27FC236}">
                <a16:creationId xmlns:a16="http://schemas.microsoft.com/office/drawing/2014/main" id="{CAAA2A32-418B-46D4-92FB-935A5E721010}"/>
              </a:ext>
              <a:ext uri="{C183D7F6-B498-43B3-948B-1728B52AA6E4}">
                <adec:decorative xmlns:adec="http://schemas.microsoft.com/office/drawing/2017/decorative" val="1"/>
              </a:ext>
            </a:extLst>
          </p:cNvPr>
          <p:cNvSpPr>
            <a:spLocks noGrp="1"/>
          </p:cNvSpPr>
          <p:nvPr>
            <p:ph type="pic" sz="quarter" idx="20"/>
          </p:nvPr>
        </p:nvSpPr>
        <p:spPr>
          <a:xfrm>
            <a:off x="11202908" y="297574"/>
            <a:ext cx="604309" cy="604309"/>
          </a:xfrm>
        </p:spPr>
      </p:sp>
      <p:sp>
        <p:nvSpPr>
          <p:cNvPr id="4" name="Date Placeholder 3">
            <a:extLst>
              <a:ext uri="{FF2B5EF4-FFF2-40B4-BE49-F238E27FC236}">
                <a16:creationId xmlns:a16="http://schemas.microsoft.com/office/drawing/2014/main" id="{062269E2-8CC4-4EF3-9C01-14B605F49525}"/>
              </a:ext>
              <a:ext uri="{C183D7F6-B498-43B3-948B-1728B52AA6E4}">
                <adec:decorative xmlns:adec="http://schemas.microsoft.com/office/drawing/2017/decorative" val="1"/>
              </a:ext>
            </a:extLst>
          </p:cNvPr>
          <p:cNvSpPr>
            <a:spLocks noGrp="1"/>
          </p:cNvSpPr>
          <p:nvPr>
            <p:ph type="dt" sz="half" idx="21"/>
          </p:nvPr>
        </p:nvSpPr>
        <p:spPr/>
        <p:txBody>
          <a:bodyPr/>
          <a:lstStyle/>
          <a:p>
            <a:fld id="{399CE98B-07A7-554D-BD02-F2A78CD39E78}" type="datetime7">
              <a:rPr lang="en-US" smtClean="0"/>
              <a:t>Nov-22</a:t>
            </a:fld>
            <a:r>
              <a:rPr lang="en-US"/>
              <a:t>  |</a:t>
            </a:r>
          </a:p>
        </p:txBody>
      </p:sp>
      <p:sp>
        <p:nvSpPr>
          <p:cNvPr id="5" name="Footer Placeholder 4">
            <a:extLst>
              <a:ext uri="{FF2B5EF4-FFF2-40B4-BE49-F238E27FC236}">
                <a16:creationId xmlns:a16="http://schemas.microsoft.com/office/drawing/2014/main" id="{98468561-C766-4FFA-91C7-38F4B46B45DE}"/>
              </a:ext>
              <a:ext uri="{C183D7F6-B498-43B3-948B-1728B52AA6E4}">
                <adec:decorative xmlns:adec="http://schemas.microsoft.com/office/drawing/2017/decorative" val="1"/>
              </a:ext>
            </a:extLst>
          </p:cNvPr>
          <p:cNvSpPr>
            <a:spLocks noGrp="1"/>
          </p:cNvSpPr>
          <p:nvPr>
            <p:ph type="ftr" sz="quarter" idx="22"/>
          </p:nvPr>
        </p:nvSpPr>
        <p:spPr/>
        <p:txBody>
          <a:bodyPr/>
          <a:lstStyle/>
          <a:p>
            <a:r>
              <a:rPr lang="en-US"/>
              <a:t>© 2020 AmeriCorps.</a:t>
            </a:r>
          </a:p>
        </p:txBody>
      </p:sp>
      <p:sp>
        <p:nvSpPr>
          <p:cNvPr id="6" name="Slide Number Placeholder 5">
            <a:extLst>
              <a:ext uri="{FF2B5EF4-FFF2-40B4-BE49-F238E27FC236}">
                <a16:creationId xmlns:a16="http://schemas.microsoft.com/office/drawing/2014/main" id="{EA324358-85E1-42C0-A2AF-7BBDB34D7B6B}"/>
              </a:ext>
              <a:ext uri="{C183D7F6-B498-43B3-948B-1728B52AA6E4}">
                <adec:decorative xmlns:adec="http://schemas.microsoft.com/office/drawing/2017/decorative" val="1"/>
              </a:ext>
            </a:extLst>
          </p:cNvPr>
          <p:cNvSpPr>
            <a:spLocks noGrp="1"/>
          </p:cNvSpPr>
          <p:nvPr>
            <p:ph type="sldNum" sz="quarter" idx="23"/>
          </p:nvPr>
        </p:nvSpPr>
        <p:spPr/>
        <p:txBody>
          <a:bodyPr/>
          <a:lstStyle/>
          <a:p>
            <a:r>
              <a:rPr lang="en-US"/>
              <a:t>  </a:t>
            </a:r>
            <a:fld id="{E0E21186-8CC3-194A-9753-0BBC1EC778BB}" type="slidenum">
              <a:rPr lang="en-US" smtClean="0"/>
              <a:pPr/>
              <a:t>9</a:t>
            </a:fld>
            <a:endParaRPr lang="en-US"/>
          </a:p>
        </p:txBody>
      </p:sp>
    </p:spTree>
    <p:custDataLst>
      <p:tags r:id="rId1"/>
    </p:custDataLst>
    <p:extLst>
      <p:ext uri="{BB962C8B-B14F-4D97-AF65-F5344CB8AC3E}">
        <p14:creationId xmlns:p14="http://schemas.microsoft.com/office/powerpoint/2010/main" val="26093025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INTERIOR SLIDE" val="bQixcQuA"/>
  <p:tag name="ARTICULATE_DESIGN_ID_QUOTE + IMAGERY" val="zW7BEHfI"/>
  <p:tag name="ARTICULATE_SLIDE_THUMBNAIL_REFRESH" val="1"/>
  <p:tag name="ARTICULATE_DESIGN_ID_ALT INTERIOR SLIDE" val="EPBK9oji"/>
  <p:tag name="ARTICULATE_SLIDE_COUNT" val="5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Prima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21FB328B-5239-8E4B-B9F4-29362A3BFE78}"/>
    </a:ext>
  </a:extLst>
</a:theme>
</file>

<file path=ppt/theme/theme10.xml><?xml version="1.0" encoding="utf-8"?>
<a:theme xmlns:a="http://schemas.openxmlformats.org/drawingml/2006/main" name="Bullet Points">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EB47DA87-F87C-4047-9044-62EEF2B360D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VER w/ Imag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E57BDEE3-1881-FF4B-A203-F4EC6C0EFBA6}"/>
    </a:ext>
  </a:extLst>
</a:theme>
</file>

<file path=ppt/theme/theme3.xml><?xml version="1.0" encoding="utf-8"?>
<a:theme xmlns:a="http://schemas.openxmlformats.org/drawingml/2006/main" name="COVER ALT ">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7E78C6D6-45E6-6E4F-BEF1-555FE5256E50}"/>
    </a:ext>
  </a:extLst>
</a:theme>
</file>

<file path=ppt/theme/theme4.xml><?xml version="1.0" encoding="utf-8"?>
<a:theme xmlns:a="http://schemas.openxmlformats.org/drawingml/2006/main" name="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B979B692-D508-1248-AE14-3665E87D2523}"/>
    </a:ext>
  </a:extLst>
</a:theme>
</file>

<file path=ppt/theme/theme5.xml><?xml version="1.0" encoding="utf-8"?>
<a:theme xmlns:a="http://schemas.openxmlformats.org/drawingml/2006/main" name="ALT 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47085858-B3E5-5146-8F7B-75E7B8764ACF}"/>
    </a:ext>
  </a:extLst>
</a:theme>
</file>

<file path=ppt/theme/theme6.xml><?xml version="1.0" encoding="utf-8"?>
<a:theme xmlns:a="http://schemas.openxmlformats.org/drawingml/2006/main" name="1_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17DEA0BE-0924-5346-9A85-72477021DE10}"/>
    </a:ext>
  </a:extLst>
</a:theme>
</file>

<file path=ppt/theme/theme7.xml><?xml version="1.0" encoding="utf-8"?>
<a:theme xmlns:a="http://schemas.openxmlformats.org/drawingml/2006/main" name="4_Interior Slide">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A1A2E3ED-682D-AC4D-81E4-A8B17FF30B57}"/>
    </a:ext>
  </a:extLst>
</a:theme>
</file>

<file path=ppt/theme/theme8.xml><?xml version="1.0" encoding="utf-8"?>
<a:theme xmlns:a="http://schemas.openxmlformats.org/drawingml/2006/main" name="Quote + Image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8C0C7D1E-33E7-B141-9435-790032D6C17E}"/>
    </a:ext>
  </a:extLst>
</a:theme>
</file>

<file path=ppt/theme/theme9.xml><?xml version="1.0" encoding="utf-8"?>
<a:theme xmlns:a="http://schemas.openxmlformats.org/drawingml/2006/main" name="Content + Imagery">
  <a:themeElements>
    <a:clrScheme name="AMERICORP SCREEN">
      <a:dk1>
        <a:srgbClr val="112441"/>
      </a:dk1>
      <a:lt1>
        <a:srgbClr val="112441"/>
      </a:lt1>
      <a:dk2>
        <a:srgbClr val="B82028"/>
      </a:dk2>
      <a:lt2>
        <a:srgbClr val="FFFFFF"/>
      </a:lt2>
      <a:accent1>
        <a:srgbClr val="FD2F32"/>
      </a:accent1>
      <a:accent2>
        <a:srgbClr val="1550ED"/>
      </a:accent2>
      <a:accent3>
        <a:srgbClr val="3B2B93"/>
      </a:accent3>
      <a:accent4>
        <a:srgbClr val="DCA312"/>
      </a:accent4>
      <a:accent5>
        <a:srgbClr val="839324"/>
      </a:accent5>
      <a:accent6>
        <a:srgbClr val="2CC3B6"/>
      </a:accent6>
      <a:hlink>
        <a:srgbClr val="1550ED"/>
      </a:hlink>
      <a:folHlink>
        <a:srgbClr val="FD2F3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ERICORP_TEMP_R6" id="{679729E1-0298-A445-B2CE-569111B008CE}" vid="{443E58F8-27C0-F346-815C-83C7FB5FF6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b209bbd5935845f3b7f3cbfb9d539802 xmlns="61b39957-9d5e-4835-b5de-b3c922b7ec39">
      <Terms xmlns="http://schemas.microsoft.com/office/infopath/2007/PartnerControls"/>
    </b209bbd5935845f3b7f3cbfb9d539802>
    <TaxCatchAll xmlns="61b39957-9d5e-4835-b5de-b3c922b7ec39" xsi:nil="true"/>
    <i8e69c9481a041089769efb26b17796a xmlns="61b39957-9d5e-4835-b5de-b3c922b7ec39">
      <Terms xmlns="http://schemas.microsoft.com/office/infopath/2007/PartnerControls"/>
    </i8e69c9481a041089769efb26b17796a>
    <TaxKeywordTaxHTField xmlns="61b39957-9d5e-4835-b5de-b3c922b7ec39">
      <Terms xmlns="http://schemas.microsoft.com/office/infopath/2007/PartnerControls"/>
    </TaxKeywordTaxHTField>
  </documentManagement>
</p:properti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PowerPoint Document" ma:contentTypeID="0x010100AFD780BAE4809F40825A8DA130A1006A0A00400F8F200941E645AD488E123FEBABB6" ma:contentTypeVersion="4" ma:contentTypeDescription="PowerPoint Document" ma:contentTypeScope="" ma:versionID="65b08afdec613510edda4e7ee1f188fc">
  <xsd:schema xmlns:xsd="http://www.w3.org/2001/XMLSchema" xmlns:xs="http://www.w3.org/2001/XMLSchema" xmlns:p="http://schemas.microsoft.com/office/2006/metadata/properties" xmlns:ns2="61b39957-9d5e-4835-b5de-b3c922b7ec39" targetNamespace="http://schemas.microsoft.com/office/2006/metadata/properties" ma:root="true" ma:fieldsID="b5b5431255bf247082c695e1089df6c2" ns2:_="">
    <xsd:import namespace="61b39957-9d5e-4835-b5de-b3c922b7ec39"/>
    <xsd:element name="properties">
      <xsd:complexType>
        <xsd:sequence>
          <xsd:element name="documentManagement">
            <xsd:complexType>
              <xsd:all>
                <xsd:element ref="ns2:TaxCatchAllLabel" minOccurs="0"/>
                <xsd:element ref="ns2:TaxKeywordTaxHTField" minOccurs="0"/>
                <xsd:element ref="ns2:b209bbd5935845f3b7f3cbfb9d539802" minOccurs="0"/>
                <xsd:element ref="ns2:i8e69c9481a041089769efb26b17796a"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b39957-9d5e-4835-b5de-b3c922b7ec39" elementFormDefault="qualified">
    <xsd:import namespace="http://schemas.microsoft.com/office/2006/documentManagement/types"/>
    <xsd:import namespace="http://schemas.microsoft.com/office/infopath/2007/PartnerControls"/>
    <xsd:element name="TaxCatchAllLabel" ma:index="5" nillable="true" ma:displayName="Taxonomy Catch All Column1" ma:hidden="true" ma:list="{70cfa0fc-cf17-4041-8165-47f050805f12}" ma:internalName="TaxCatchAllLabel" ma:readOnly="true" ma:showField="CatchAllDataLabel" ma:web="c8cd12a9-992c-44be-890c-b39a35887eb2">
      <xsd:complexType>
        <xsd:complexContent>
          <xsd:extension base="dms:MultiChoiceLookup">
            <xsd:sequence>
              <xsd:element name="Value" type="dms:Lookup" maxOccurs="unbounded" minOccurs="0" nillable="true"/>
            </xsd:sequence>
          </xsd:extension>
        </xsd:complexContent>
      </xsd:complexType>
    </xsd:element>
    <xsd:element name="TaxKeywordTaxHTField" ma:index="7" nillable="true" ma:taxonomy="true" ma:internalName="TaxKeywordTaxHTField" ma:taxonomyFieldName="TaxKeyword" ma:displayName="Enterprise Keywords" ma:readOnly="false" ma:fieldId="{23f27201-bee3-471e-b2e7-b64fd8b7ca38}" ma:taxonomyMulti="true" ma:sspId="b27761d9-e01b-4aa1-be90-d0aca08ff79d" ma:termSetId="00000000-0000-0000-0000-000000000000" ma:anchorId="00000000-0000-0000-0000-000000000000" ma:open="true" ma:isKeyword="true">
      <xsd:complexType>
        <xsd:sequence>
          <xsd:element ref="pc:Terms" minOccurs="0" maxOccurs="1"/>
        </xsd:sequence>
      </xsd:complexType>
    </xsd:element>
    <xsd:element name="b209bbd5935845f3b7f3cbfb9d539802" ma:index="12" nillable="true" ma:taxonomy="true" ma:internalName="b209bbd5935845f3b7f3cbfb9d539802" ma:taxonomyFieldName="CNCS_Data_Classification" ma:displayName="CNCS_Data_Classification" ma:default="" ma:fieldId="{b209bbd5-9358-45f3-b7f3-cbfb9d539802}" ma:taxonomyMulti="true" ma:sspId="b27761d9-e01b-4aa1-be90-d0aca08ff79d" ma:termSetId="acd456f3-7b60-454e-b15d-8dc2ef03d0ad" ma:anchorId="00000000-0000-0000-0000-000000000000" ma:open="false" ma:isKeyword="false">
      <xsd:complexType>
        <xsd:sequence>
          <xsd:element ref="pc:Terms" minOccurs="0" maxOccurs="1"/>
        </xsd:sequence>
      </xsd:complexType>
    </xsd:element>
    <xsd:element name="i8e69c9481a041089769efb26b17796a" ma:index="14" nillable="true" ma:taxonomy="true" ma:internalName="i8e69c9481a041089769efb26b17796a" ma:taxonomyFieldName="CNCS_Department" ma:displayName="CNCS_Department" ma:default="" ma:fieldId="{28e69c94-81a0-4108-9769-efb26b17796a}" ma:sspId="b27761d9-e01b-4aa1-be90-d0aca08ff79d" ma:termSetId="8ed8c9ea-7052-4c1d-a4d7-b9c10bffea6f" ma:anchorId="00000000-0000-0000-0000-000000000000" ma:open="false" ma:isKeyword="false">
      <xsd:complexType>
        <xsd:sequence>
          <xsd:element ref="pc:Terms" minOccurs="0" maxOccurs="1"/>
        </xsd:sequence>
      </xsd:complexType>
    </xsd:element>
    <xsd:element name="TaxCatchAll" ma:index="15" nillable="true" ma:displayName="Taxonomy Catch All Column" ma:hidden="true" ma:list="{70cfa0fc-cf17-4041-8165-47f050805f12}" ma:internalName="TaxCatchAll" ma:showField="CatchAllData" ma:web="c8cd12a9-992c-44be-890c-b39a35887e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b27761d9-e01b-4aa1-be90-d0aca08ff79d" ContentTypeId="0x010100AFD780BAE4809F40825A8DA130A1006A0A" PreviousValue="false" LastSyncTimeStamp="2015-09-15T11:39:14.93Z"/>
</file>

<file path=customXml/item6.xml><?xml version="1.0" encoding="utf-8"?>
<?mso-contentType ?>
<spe:Receivers xmlns:spe="http://schemas.microsoft.com/sharepoint/events"/>
</file>

<file path=customXml/itemProps1.xml><?xml version="1.0" encoding="utf-8"?>
<ds:datastoreItem xmlns:ds="http://schemas.openxmlformats.org/officeDocument/2006/customXml" ds:itemID="{418D47C5-A9BA-466A-A3AC-2CDC7CF94D70}">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61b39957-9d5e-4835-b5de-b3c922b7ec39"/>
    <ds:schemaRef ds:uri="http://www.w3.org/XML/1998/namespace"/>
    <ds:schemaRef ds:uri="http://purl.org/dc/dcmitype/"/>
    <ds:schemaRef ds:uri="http://purl.org/dc/terms/"/>
  </ds:schemaRefs>
</ds:datastoreItem>
</file>

<file path=customXml/itemProps2.xml><?xml version="1.0" encoding="utf-8"?>
<ds:datastoreItem xmlns:ds="http://schemas.openxmlformats.org/officeDocument/2006/customXml" ds:itemID="{DEBBEDC2-BBE4-4708-9704-C482D13D293F}">
  <ds:schemaRefs>
    <ds:schemaRef ds:uri="http://schemas.microsoft.com/office/2006/metadata/customXsn"/>
  </ds:schemaRefs>
</ds:datastoreItem>
</file>

<file path=customXml/itemProps3.xml><?xml version="1.0" encoding="utf-8"?>
<ds:datastoreItem xmlns:ds="http://schemas.openxmlformats.org/officeDocument/2006/customXml" ds:itemID="{34839B27-4814-4DEC-B6A2-ECA2637E33F0}">
  <ds:schemaRefs>
    <ds:schemaRef ds:uri="http://schemas.microsoft.com/sharepoint/v3/contenttype/forms"/>
  </ds:schemaRefs>
</ds:datastoreItem>
</file>

<file path=customXml/itemProps4.xml><?xml version="1.0" encoding="utf-8"?>
<ds:datastoreItem xmlns:ds="http://schemas.openxmlformats.org/officeDocument/2006/customXml" ds:itemID="{717BF742-2851-4615-BD34-52F9C3A878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b39957-9d5e-4835-b5de-b3c922b7ec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6A28E579-65A8-4649-BD40-00AD0BE222C0}">
  <ds:schemaRefs>
    <ds:schemaRef ds:uri="Microsoft.SharePoint.Taxonomy.ContentTypeSync"/>
  </ds:schemaRefs>
</ds:datastoreItem>
</file>

<file path=customXml/itemProps6.xml><?xml version="1.0" encoding="utf-8"?>
<ds:datastoreItem xmlns:ds="http://schemas.openxmlformats.org/officeDocument/2006/customXml" ds:itemID="{C62A4C70-B1A7-447C-B4C5-C33D8541931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AmeriCorps PPT Template (2)</Template>
  <TotalTime>362</TotalTime>
  <Words>10764</Words>
  <Application>Microsoft Office PowerPoint</Application>
  <PresentationFormat>Widescreen</PresentationFormat>
  <Paragraphs>883</Paragraphs>
  <Slides>53</Slides>
  <Notes>53</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53</vt:i4>
      </vt:variant>
    </vt:vector>
  </HeadingPairs>
  <TitlesOfParts>
    <vt:vector size="68" baseType="lpstr">
      <vt:lpstr>Arial</vt:lpstr>
      <vt:lpstr>Calibri</vt:lpstr>
      <vt:lpstr>Century Gothic</vt:lpstr>
      <vt:lpstr>Courier New</vt:lpstr>
      <vt:lpstr>Wingdings</vt:lpstr>
      <vt:lpstr>Cover Primary</vt:lpstr>
      <vt:lpstr>2_COVER w/ Image</vt:lpstr>
      <vt:lpstr>COVER ALT </vt:lpstr>
      <vt:lpstr>Interior Slide</vt:lpstr>
      <vt:lpstr>ALT Interior Slide</vt:lpstr>
      <vt:lpstr>1_Interior Slide</vt:lpstr>
      <vt:lpstr>4_Interior Slide</vt:lpstr>
      <vt:lpstr>Quote + Imagery</vt:lpstr>
      <vt:lpstr>Content + Imagery</vt:lpstr>
      <vt:lpstr>Bullet Points</vt:lpstr>
      <vt:lpstr>Member Enrollment Preparation and Implementation</vt:lpstr>
      <vt:lpstr>Purpose </vt:lpstr>
      <vt:lpstr>Quick Links and Resources: </vt:lpstr>
      <vt:lpstr>Updates: Effective August 25, 2022</vt:lpstr>
      <vt:lpstr>Updates: Effective, April 2021</vt:lpstr>
      <vt:lpstr>Requirements for All Member Enrollments</vt:lpstr>
      <vt:lpstr>Notice of Grant Award </vt:lpstr>
      <vt:lpstr>Notice of Grant Award (Direct Grantees and State Commissions)</vt:lpstr>
      <vt:lpstr>Please remember, an individual is officially an AmeriCorps member on the start date recorded in eGrants. Prior to this start date, individuals should not accrue any service hours</vt:lpstr>
      <vt:lpstr>Enrollment Process </vt:lpstr>
      <vt:lpstr>Preparation for Enrollment</vt:lpstr>
      <vt:lpstr>Log into eGrants and My AmeriCorps Portal </vt:lpstr>
      <vt:lpstr>Set up Operating Sites (Part 1)</vt:lpstr>
      <vt:lpstr>Set up Operating Sites (Part 2)</vt:lpstr>
      <vt:lpstr>Set up Service Locations in eGrants </vt:lpstr>
      <vt:lpstr>Set up Service Locations</vt:lpstr>
      <vt:lpstr>Service Opportunity Listings</vt:lpstr>
      <vt:lpstr>Identify your member </vt:lpstr>
      <vt:lpstr>Receiving Applications</vt:lpstr>
      <vt:lpstr>Applicant Screening </vt:lpstr>
      <vt:lpstr>Gather Applicant Information</vt:lpstr>
      <vt:lpstr>National Service Criminal History Check (NSCHC)</vt:lpstr>
      <vt:lpstr>Determine Member Eligibility </vt:lpstr>
      <vt:lpstr>Select your member</vt:lpstr>
      <vt:lpstr>Selecting an Applicant in eGrants </vt:lpstr>
      <vt:lpstr>Selecting your applicant in eGrants:  Via My AmeriCorps Application Process</vt:lpstr>
      <vt:lpstr>Selecting your applicant in eGrants: Via Invitation Process</vt:lpstr>
      <vt:lpstr> Applicant Invitation </vt:lpstr>
      <vt:lpstr>Member Enrollment Form</vt:lpstr>
      <vt:lpstr>Applicant Enrollment Form</vt:lpstr>
      <vt:lpstr>Applicant Status in eGrants</vt:lpstr>
      <vt:lpstr>IMPORTANT: Quick Action Needed</vt:lpstr>
      <vt:lpstr>SSN &amp; Citizenship Verification</vt:lpstr>
      <vt:lpstr>Manual Verification Steps</vt:lpstr>
      <vt:lpstr>Requesting a Secure File Link</vt:lpstr>
      <vt:lpstr>Enrollment</vt:lpstr>
      <vt:lpstr>Confirming SSN &amp; Citizenship Verification</vt:lpstr>
      <vt:lpstr>Completing Individual Member Enrollment Form</vt:lpstr>
      <vt:lpstr>Saving Information in the Enrollment Field </vt:lpstr>
      <vt:lpstr>Completing Enrollment</vt:lpstr>
      <vt:lpstr>Partial Award Acknowledgment (Part 1)</vt:lpstr>
      <vt:lpstr>Partial Award Acknowledgement (Part 2)</vt:lpstr>
      <vt:lpstr>Partial Award Acknowledgment (Part 3) </vt:lpstr>
      <vt:lpstr>Partial Award Acknowledgement (Part 4)</vt:lpstr>
      <vt:lpstr>Check your work!</vt:lpstr>
      <vt:lpstr>Run Reports to Check Enrollments (Part 1)</vt:lpstr>
      <vt:lpstr>Run Reports to Check Enrollments (Part 2)</vt:lpstr>
      <vt:lpstr>How to Update a Start Date in eGrants (Part 1)</vt:lpstr>
      <vt:lpstr>How to Update a Start Date in eGrants (Part 2)</vt:lpstr>
      <vt:lpstr>How to Update a Start Date in eGrants (Part 3)</vt:lpstr>
      <vt:lpstr>How to Update a Start Date in eGrants (Part 4)</vt:lpstr>
      <vt:lpstr>What to do if the enroll button isn’t active</vt:lpstr>
      <vt:lpstr>Thank you for your service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Agency Impact</dc:title>
  <dc:creator>Klingler, Jo</dc:creator>
  <cp:keywords/>
  <cp:lastModifiedBy>Petrowski, Sumika</cp:lastModifiedBy>
  <cp:revision>1</cp:revision>
  <dcterms:created xsi:type="dcterms:W3CDTF">2020-09-29T06:39:10Z</dcterms:created>
  <dcterms:modified xsi:type="dcterms:W3CDTF">2022-11-21T21:36:32Z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0x010100AFD780BAE4809F40825A8DA130A1006A0A00400F8F200941E645AD488E123FEBABB6</vt:lpwstr>
  </property>
  <property fmtid="{D5CDD505-2E9C-101B-9397-08002B2CF9AE}" pid="3" name="_dlc_DocIdItemGuid">
    <vt:lpwstr>f390c9cc-296d-47c0-b546-f10495d84c64</vt:lpwstr>
  </property>
  <property fmtid="{D5CDD505-2E9C-101B-9397-08002B2CF9AE}" pid="4" name="ArticulateGUID">
    <vt:lpwstr>B09A212D-D600-465E-9415-793B68FAA001</vt:lpwstr>
  </property>
  <property fmtid="{D5CDD505-2E9C-101B-9397-08002B2CF9AE}" pid="5" name="ArticulatePath">
    <vt:lpwstr>AmeriCorps PPT Template</vt:lpwstr>
  </property>
  <property fmtid="{D5CDD505-2E9C-101B-9397-08002B2CF9AE}" pid="6" name="TaxKeyword">
    <vt:lpwstr/>
  </property>
  <property fmtid="{D5CDD505-2E9C-101B-9397-08002B2CF9AE}" pid="7" name="CNCS_Data_Classification">
    <vt:lpwstr/>
  </property>
  <property fmtid="{D5CDD505-2E9C-101B-9397-08002B2CF9AE}" pid="8" name="CNCS_Department">
    <vt:lpwstr/>
  </property>
  <property fmtid="{D5CDD505-2E9C-101B-9397-08002B2CF9AE}" pid="9" name="Sensitivity_Level">
    <vt:lpwstr/>
  </property>
  <property fmtid="{D5CDD505-2E9C-101B-9397-08002B2CF9AE}" pid="10" name="SharedWithUsers">
    <vt:lpwstr>48;#Bastress Tahmasebi, Jennifer;#256;#Tonning, Britney</vt:lpwstr>
  </property>
  <property fmtid="{D5CDD505-2E9C-101B-9397-08002B2CF9AE}" pid="11" name="n0b82672b9064af4963ed3248f0c7c79">
    <vt:lpwstr/>
  </property>
  <property fmtid="{D5CDD505-2E9C-101B-9397-08002B2CF9AE}" pid="12" name="MediaServiceImageTags">
    <vt:lpwstr/>
  </property>
  <property fmtid="{D5CDD505-2E9C-101B-9397-08002B2CF9AE}" pid="13" name="lcf76f155ced4ddcb4097134ff3c332f">
    <vt:lpwstr/>
  </property>
</Properties>
</file>